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handoutMasterIdLst>
    <p:handoutMasterId r:id="rId22"/>
  </p:handoutMasterIdLst>
  <p:sldIdLst>
    <p:sldId id="299" r:id="rId5"/>
    <p:sldId id="256" r:id="rId6"/>
    <p:sldId id="257" r:id="rId7"/>
    <p:sldId id="286" r:id="rId8"/>
    <p:sldId id="289" r:id="rId9"/>
    <p:sldId id="290" r:id="rId10"/>
    <p:sldId id="298" r:id="rId11"/>
    <p:sldId id="300" r:id="rId12"/>
    <p:sldId id="301" r:id="rId13"/>
    <p:sldId id="295" r:id="rId14"/>
    <p:sldId id="302" r:id="rId15"/>
    <p:sldId id="303" r:id="rId16"/>
    <p:sldId id="304" r:id="rId17"/>
    <p:sldId id="307" r:id="rId18"/>
    <p:sldId id="305" r:id="rId19"/>
    <p:sldId id="30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91D"/>
    <a:srgbClr val="FFE181"/>
    <a:srgbClr val="1A4E33"/>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646" autoAdjust="0"/>
  </p:normalViewPr>
  <p:slideViewPr>
    <p:cSldViewPr snapToGrid="0">
      <p:cViewPr>
        <p:scale>
          <a:sx n="63" d="100"/>
          <a:sy n="63" d="100"/>
        </p:scale>
        <p:origin x="804" y="-100"/>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9/28/2026</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16938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291524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1938948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4194793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1639086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965845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2474778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58864" y="102021"/>
            <a:ext cx="9779183" cy="174441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58865" y="2017467"/>
            <a:ext cx="9779182" cy="3366815"/>
          </a:xfrm>
        </p:spPr>
        <p:txBody>
          <a:bodyPr>
            <a:norm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Righ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flipH="1">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71600"/>
            <a:ext cx="5486400" cy="4114800"/>
          </a:xfrm>
        </p:spPr>
        <p:txBody>
          <a:bodyPr anchor="ctr" anchorCtr="0">
            <a:noAutofit/>
          </a:bodyPr>
          <a:lstStyle>
            <a:lvl1pPr>
              <a:defRPr sz="6000" b="1">
                <a:latin typeface="+mj-lt"/>
              </a:defRPr>
            </a:lvl1pPr>
          </a:lstStyle>
          <a:p>
            <a:r>
              <a:rPr lang="en-US" dirty="0"/>
              <a:t>Click to add title</a:t>
            </a:r>
          </a:p>
        </p:txBody>
      </p:sp>
      <p:sp>
        <p:nvSpPr>
          <p:cNvPr id="15" name="Picture Placeholder 14">
            <a:extLst>
              <a:ext uri="{FF2B5EF4-FFF2-40B4-BE49-F238E27FC236}">
                <a16:creationId xmlns:a16="http://schemas.microsoft.com/office/drawing/2014/main" id="{3124234B-E1C4-2616-9993-A23142AA69B2}"/>
              </a:ext>
            </a:extLst>
          </p:cNvPr>
          <p:cNvSpPr>
            <a:spLocks noGrp="1"/>
          </p:cNvSpPr>
          <p:nvPr>
            <p:ph type="pic" sz="quarter" idx="10"/>
          </p:nvPr>
        </p:nvSpPr>
        <p:spPr>
          <a:xfrm>
            <a:off x="7183438" y="1168400"/>
            <a:ext cx="4500562" cy="4521200"/>
          </a:xfrm>
          <a:prstGeom prst="ellipse">
            <a:avLst/>
          </a:prstGeom>
          <a:solidFill>
            <a:schemeClr val="accent2"/>
          </a:solidFill>
        </p:spPr>
        <p:txBody>
          <a:bodyPr/>
          <a:lstStyle>
            <a:lvl1pPr marL="0" indent="0" algn="ctr">
              <a:buNone/>
              <a:defRPr sz="2000"/>
            </a:lvl1pPr>
          </a:lstStyle>
          <a:p>
            <a:r>
              <a:rPr lang="en-US"/>
              <a:t>Click icon to add picture</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91266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1"/>
            <a:ext cx="12208822" cy="6858003"/>
            <a:chOff x="0" y="-1"/>
            <a:chExt cx="12208822" cy="6858003"/>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CA1EED44-783E-8705-4119-D7E9F7D4F2B4}"/>
              </a:ext>
            </a:extLst>
          </p:cNvPr>
          <p:cNvSpPr>
            <a:spLocks noGrp="1"/>
          </p:cNvSpPr>
          <p:nvPr>
            <p:ph idx="14" hasCustomPrompt="1"/>
          </p:nvPr>
        </p:nvSpPr>
        <p:spPr>
          <a:xfrm>
            <a:off x="1166087" y="2652713"/>
            <a:ext cx="9780587" cy="3436936"/>
          </a:xfrm>
        </p:spPr>
        <p:txBody>
          <a:bodyPr>
            <a:normAutofit/>
          </a:bodyPr>
          <a:lstStyle>
            <a:lvl1pPr marL="342900" indent="-283464">
              <a:spcBef>
                <a:spcPts val="1000"/>
              </a:spcBef>
              <a:buFont typeface="Arial" panose="020B0604020202020204" pitchFamily="34" charset="0"/>
              <a:buChar char="•"/>
              <a:defRPr sz="2000">
                <a:solidFill>
                  <a:schemeClr val="bg1"/>
                </a:solidFill>
                <a:latin typeface="+mn-lt"/>
              </a:defRPr>
            </a:lvl1pPr>
            <a:lvl2pPr marL="566928" indent="-283464">
              <a:spcBef>
                <a:spcPts val="1000"/>
              </a:spcBef>
              <a:buFont typeface="Arial" panose="020B0604020202020204" pitchFamily="34" charset="0"/>
              <a:buChar char="•"/>
              <a:defRPr sz="2000">
                <a:solidFill>
                  <a:schemeClr val="bg1"/>
                </a:solidFill>
                <a:latin typeface="+mn-lt"/>
              </a:defRPr>
            </a:lvl2pPr>
            <a:lvl3pPr marL="850392" indent="-283464">
              <a:spcBef>
                <a:spcPts val="1000"/>
              </a:spcBef>
              <a:buFont typeface="Arial" panose="020B0604020202020204" pitchFamily="34" charset="0"/>
              <a:buChar char="•"/>
              <a:defRPr sz="2000">
                <a:solidFill>
                  <a:schemeClr val="bg1"/>
                </a:solidFill>
                <a:latin typeface="+mn-lt"/>
              </a:defRPr>
            </a:lvl3pPr>
            <a:lvl4pPr marL="1097280" indent="-283464">
              <a:spcBef>
                <a:spcPts val="1000"/>
              </a:spcBef>
              <a:buFont typeface="Arial" panose="020B0604020202020204" pitchFamily="34" charset="0"/>
              <a:buChar char="•"/>
              <a:defRPr sz="2000">
                <a:solidFill>
                  <a:schemeClr val="bg1"/>
                </a:solidFill>
                <a:latin typeface="+mn-lt"/>
              </a:defRPr>
            </a:lvl4pPr>
            <a:lvl5pPr marL="1371600"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83176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bIns="0" anchor="b">
            <a:noAutofit/>
          </a:bodyPr>
          <a:lstStyle>
            <a:lvl1pPr algn="l">
              <a:defRPr sz="6000" b="1">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986529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67843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p:bg>
      <p:bgPr>
        <a:solidFill>
          <a:schemeClr val="accent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69008"/>
            <a:ext cx="9779183" cy="1706563"/>
          </a:xfrm>
        </p:spPr>
        <p:txBody>
          <a:bodyPr anchor="b">
            <a:noAutofit/>
          </a:bodyPr>
          <a:lstStyle>
            <a:lvl1pPr>
              <a:defRPr sz="4200" b="1">
                <a:solidFill>
                  <a:schemeClr val="bg1"/>
                </a:solidFill>
                <a:latin typeface="+mj-lt"/>
              </a:defRPr>
            </a:lvl1pPr>
          </a:lstStyle>
          <a:p>
            <a:r>
              <a:rPr lang="en-US" dirty="0"/>
              <a:t>Click to add title</a:t>
            </a:r>
          </a:p>
        </p:txBody>
      </p:sp>
      <p:sp>
        <p:nvSpPr>
          <p:cNvPr id="14" name="Content Placeholder 2">
            <a:extLst>
              <a:ext uri="{FF2B5EF4-FFF2-40B4-BE49-F238E27FC236}">
                <a16:creationId xmlns:a16="http://schemas.microsoft.com/office/drawing/2014/main" id="{926B296A-EB6A-9BE9-E813-B15C46524F4D}"/>
              </a:ext>
            </a:extLst>
          </p:cNvPr>
          <p:cNvSpPr>
            <a:spLocks noGrp="1"/>
          </p:cNvSpPr>
          <p:nvPr>
            <p:ph idx="12" hasCustomPrompt="1"/>
          </p:nvPr>
        </p:nvSpPr>
        <p:spPr>
          <a:xfrm>
            <a:off x="1167493" y="2023984"/>
            <a:ext cx="4663440" cy="3332832"/>
          </a:xfrm>
        </p:spPr>
        <p:txBody>
          <a:bodyPr>
            <a:normAutofit/>
          </a:bodyPr>
          <a:lstStyle>
            <a:lvl1pPr marL="530352" indent="-530352">
              <a:spcBef>
                <a:spcPts val="1000"/>
              </a:spcBef>
              <a:buFont typeface="+mj-lt"/>
              <a:buAutoNum type="arabicPeriod"/>
              <a:defRPr sz="2000">
                <a:solidFill>
                  <a:schemeClr val="bg1"/>
                </a:solidFill>
                <a:latin typeface="+mn-lt"/>
              </a:defRPr>
            </a:lvl1pPr>
            <a:lvl2pPr marL="1097280" indent="-530352">
              <a:spcBef>
                <a:spcPts val="1000"/>
              </a:spcBef>
              <a:buFont typeface="+mj-lt"/>
              <a:buAutoNum type="alphaLcPeriod"/>
              <a:defRPr sz="2000">
                <a:solidFill>
                  <a:schemeClr val="bg1"/>
                </a:solidFill>
                <a:latin typeface="+mn-lt"/>
              </a:defRPr>
            </a:lvl2pPr>
            <a:lvl3pPr marL="1645920" indent="-530352">
              <a:spcBef>
                <a:spcPts val="1000"/>
              </a:spcBef>
              <a:buFont typeface="+mj-lt"/>
              <a:buAutoNum type="arabicParenR"/>
              <a:defRPr sz="2000">
                <a:solidFill>
                  <a:schemeClr val="bg1"/>
                </a:solidFill>
                <a:latin typeface="+mn-lt"/>
              </a:defRPr>
            </a:lvl3pPr>
            <a:lvl4pPr marL="1920240" indent="-530352">
              <a:spcBef>
                <a:spcPts val="1000"/>
              </a:spcBef>
              <a:buFont typeface="+mj-lt"/>
              <a:buAutoNum type="alphaLcParenR"/>
              <a:defRPr sz="2000">
                <a:solidFill>
                  <a:schemeClr val="bg1"/>
                </a:solidFill>
                <a:latin typeface="+mn-lt"/>
              </a:defRPr>
            </a:lvl4pPr>
            <a:lvl5pPr marL="2560320" indent="-514350">
              <a:spcBef>
                <a:spcPts val="1000"/>
              </a:spcBef>
              <a:buFont typeface="+mj-lt"/>
              <a:buAutoNum type="romanLcPeriod"/>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435B7D5-E7F8-1267-8942-3C97BE836B98}"/>
              </a:ext>
            </a:extLst>
          </p:cNvPr>
          <p:cNvSpPr>
            <a:spLocks noGrp="1"/>
          </p:cNvSpPr>
          <p:nvPr>
            <p:ph idx="11"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20426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mart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457200"/>
            <a:ext cx="9692640" cy="1371600"/>
          </a:xfrm>
        </p:spPr>
        <p:txBody>
          <a:bodyPr anchor="b">
            <a:noAutofit/>
          </a:bodyPr>
          <a:lstStyle>
            <a:lvl1pPr>
              <a:defRPr sz="4200" b="1">
                <a:latin typeface="+mj-lt"/>
              </a:defRPr>
            </a:lvl1pPr>
          </a:lstStyle>
          <a:p>
            <a:r>
              <a:rPr lang="en-US" dirty="0"/>
              <a:t>Click to add title</a:t>
            </a:r>
          </a:p>
        </p:txBody>
      </p:sp>
      <p:sp>
        <p:nvSpPr>
          <p:cNvPr id="4" name="Content Placeholder 2">
            <a:extLst>
              <a:ext uri="{FF2B5EF4-FFF2-40B4-BE49-F238E27FC236}">
                <a16:creationId xmlns:a16="http://schemas.microsoft.com/office/drawing/2014/main" id="{C45E425B-455F-127B-1647-045FD094F15D}"/>
              </a:ext>
            </a:extLst>
          </p:cNvPr>
          <p:cNvSpPr>
            <a:spLocks noGrp="1"/>
          </p:cNvSpPr>
          <p:nvPr>
            <p:ph idx="10" hasCustomPrompt="1"/>
          </p:nvPr>
        </p:nvSpPr>
        <p:spPr>
          <a:xfrm>
            <a:off x="1167493" y="2087561"/>
            <a:ext cx="2693306" cy="3890543"/>
          </a:xfrm>
        </p:spPr>
        <p:txBody>
          <a:bodyPr>
            <a:noAutofit/>
          </a:bodyPr>
          <a:lstStyle>
            <a:lvl1pPr marL="0" indent="0">
              <a:buNone/>
              <a:defRPr sz="2000">
                <a:latin typeface="+mn-lt"/>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4216400" y="2087563"/>
            <a:ext cx="6730274" cy="389054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82709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hart ">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AD52EA-B01E-8D38-D87A-BF7EB5B58A82}"/>
              </a:ext>
              <a:ext uri="{C183D7F6-B498-43B3-948B-1728B52AA6E4}">
                <adec:decorative xmlns:adec="http://schemas.microsoft.com/office/drawing/2017/decorative" val="1"/>
              </a:ext>
            </a:extLst>
          </p:cNvPr>
          <p:cNvGrpSpPr/>
          <p:nvPr userDrawn="1"/>
        </p:nvGrpSpPr>
        <p:grpSpPr>
          <a:xfrm>
            <a:off x="0" y="-1"/>
            <a:ext cx="12192001" cy="6864796"/>
            <a:chOff x="0" y="-1"/>
            <a:chExt cx="12192001" cy="6864796"/>
          </a:xfrm>
        </p:grpSpPr>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52549"/>
            <a:ext cx="6220278" cy="3262811"/>
          </a:xfrm>
        </p:spPr>
        <p:txBody>
          <a:bodyPr anchor="b">
            <a:noAutofit/>
          </a:bodyPr>
          <a:lstStyle>
            <a:lvl1pPr algn="l">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2919512"/>
          </a:xfrm>
        </p:spPr>
        <p:txBody>
          <a:bodyPr anchor="t" anchorCtr="0">
            <a:norm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71" r:id="rId4"/>
    <p:sldLayoutId id="2147483659" r:id="rId5"/>
    <p:sldLayoutId id="2147483668" r:id="rId6"/>
    <p:sldLayoutId id="2147483669" r:id="rId7"/>
    <p:sldLayoutId id="2147483677" r:id="rId8"/>
    <p:sldLayoutId id="2147483661" r:id="rId9"/>
    <p:sldLayoutId id="2147483666" r:id="rId10"/>
  </p:sldLayoutIdLst>
  <p:hf sldNum="0" hdr="0" ftr="0" dt="0"/>
  <p:txStyles>
    <p:titleStyle>
      <a:lvl1pPr algn="l" defTabSz="914400" rtl="0" eaLnBrk="1" latinLnBrk="0" hangingPunct="1">
        <a:lnSpc>
          <a:spcPct val="8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f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fif"/><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0.xml"/><Relationship Id="rId1" Type="http://schemas.openxmlformats.org/officeDocument/2006/relationships/video" Target="https://www.youtube.com/embed/e0_H6gk9oI8?feature=oembed"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4A0F-D9DB-4BA8-AB97-3C4935F70C84}"/>
              </a:ext>
            </a:extLst>
          </p:cNvPr>
          <p:cNvSpPr>
            <a:spLocks noGrp="1"/>
          </p:cNvSpPr>
          <p:nvPr>
            <p:ph type="title"/>
          </p:nvPr>
        </p:nvSpPr>
        <p:spPr>
          <a:xfrm>
            <a:off x="74429" y="1371600"/>
            <a:ext cx="7617010" cy="4114800"/>
          </a:xfrm>
        </p:spPr>
        <p:txBody>
          <a:bodyPr/>
          <a:lstStyle/>
          <a:p>
            <a:pPr marL="685800" indent="-685800" algn="ctr">
              <a:buFont typeface="Wingdings" panose="05000000000000000000" pitchFamily="2" charset="2"/>
              <a:buChar char="Ø"/>
            </a:pPr>
            <a:r>
              <a:rPr lang="vi-VN" sz="4800" i="1" dirty="0"/>
              <a:t>Kính Chào Thầy Và Các Bạn </a:t>
            </a:r>
            <a:br>
              <a:rPr lang="vi-VN" sz="4800" i="1" dirty="0"/>
            </a:br>
            <a:r>
              <a:rPr lang="vi-VN" sz="4800" i="1" dirty="0">
                <a:solidFill>
                  <a:srgbClr val="FFE181"/>
                </a:solidFill>
              </a:rPr>
              <a:t> </a:t>
            </a:r>
            <a:r>
              <a:rPr lang="vi-VN" sz="4800" i="1" dirty="0">
                <a:solidFill>
                  <a:srgbClr val="FFC91D"/>
                </a:solidFill>
              </a:rPr>
              <a:t>Lớp 10A03.</a:t>
            </a:r>
            <a:br>
              <a:rPr lang="vi-VN" sz="4800" i="1" dirty="0"/>
            </a:br>
            <a:r>
              <a:rPr lang="vi-VN" sz="4800" dirty="0"/>
              <a:t> </a:t>
            </a:r>
            <a:r>
              <a:rPr lang="vi-VN" sz="3600" b="0" i="1" dirty="0"/>
              <a:t>đến với bài thuyết trình của nhóm 2</a:t>
            </a:r>
            <a:br>
              <a:rPr lang="vi-VN" sz="3600" b="0" i="1" dirty="0"/>
            </a:br>
            <a:br>
              <a:rPr lang="vi-VN" sz="3600" b="0" i="1" dirty="0"/>
            </a:br>
            <a:r>
              <a:rPr lang="vi-VN" sz="4000" b="0" i="1" dirty="0"/>
              <a:t>welcome teacher and </a:t>
            </a:r>
            <a:r>
              <a:rPr lang="vi-VN" sz="4000" b="0" i="1" dirty="0">
                <a:solidFill>
                  <a:srgbClr val="FFC91D"/>
                </a:solidFill>
              </a:rPr>
              <a:t>class 10A3 </a:t>
            </a:r>
            <a:r>
              <a:rPr lang="vi-VN" sz="4000" b="0" i="1" dirty="0"/>
              <a:t>to the presentation by group 2</a:t>
            </a:r>
            <a:endParaRPr lang="en-US" sz="4000" b="0" i="1" dirty="0"/>
          </a:p>
        </p:txBody>
      </p:sp>
      <p:pic>
        <p:nvPicPr>
          <p:cNvPr id="9" name="Picture 8">
            <a:extLst>
              <a:ext uri="{FF2B5EF4-FFF2-40B4-BE49-F238E27FC236}">
                <a16:creationId xmlns:a16="http://schemas.microsoft.com/office/drawing/2014/main" id="{9D787341-92F7-72E7-DA85-7943B36E6161}"/>
              </a:ext>
            </a:extLst>
          </p:cNvPr>
          <p:cNvPicPr>
            <a:picLocks noChangeAspect="1"/>
          </p:cNvPicPr>
          <p:nvPr/>
        </p:nvPicPr>
        <p:blipFill>
          <a:blip r:embed="rId2"/>
          <a:stretch>
            <a:fillRect/>
          </a:stretch>
        </p:blipFill>
        <p:spPr>
          <a:xfrm>
            <a:off x="7748702" y="2256384"/>
            <a:ext cx="4253024" cy="3803798"/>
          </a:xfrm>
          <a:prstGeom prst="rect">
            <a:avLst/>
          </a:prstGeom>
        </p:spPr>
      </p:pic>
      <p:pic>
        <p:nvPicPr>
          <p:cNvPr id="13" name="Picture 12">
            <a:extLst>
              <a:ext uri="{FF2B5EF4-FFF2-40B4-BE49-F238E27FC236}">
                <a16:creationId xmlns:a16="http://schemas.microsoft.com/office/drawing/2014/main" id="{A71C51CA-7316-3F4E-DA8C-82835130E9FE}"/>
              </a:ext>
            </a:extLst>
          </p:cNvPr>
          <p:cNvPicPr>
            <a:picLocks noChangeAspect="1"/>
          </p:cNvPicPr>
          <p:nvPr/>
        </p:nvPicPr>
        <p:blipFill>
          <a:blip r:embed="rId3"/>
          <a:stretch>
            <a:fillRect/>
          </a:stretch>
        </p:blipFill>
        <p:spPr>
          <a:xfrm>
            <a:off x="9239693" y="-1"/>
            <a:ext cx="1999713" cy="1873237"/>
          </a:xfrm>
          <a:prstGeom prst="rect">
            <a:avLst/>
          </a:prstGeom>
        </p:spPr>
      </p:pic>
      <p:sp>
        <p:nvSpPr>
          <p:cNvPr id="3" name="TextBox 2">
            <a:extLst>
              <a:ext uri="{FF2B5EF4-FFF2-40B4-BE49-F238E27FC236}">
                <a16:creationId xmlns:a16="http://schemas.microsoft.com/office/drawing/2014/main" id="{FC5C97E2-9ABC-06D9-A0C1-99B680FE78DD}"/>
              </a:ext>
            </a:extLst>
          </p:cNvPr>
          <p:cNvSpPr txBox="1"/>
          <p:nvPr/>
        </p:nvSpPr>
        <p:spPr>
          <a:xfrm>
            <a:off x="7691439" y="6443329"/>
            <a:ext cx="6379535"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Tree>
    <p:extLst>
      <p:ext uri="{BB962C8B-B14F-4D97-AF65-F5344CB8AC3E}">
        <p14:creationId xmlns:p14="http://schemas.microsoft.com/office/powerpoint/2010/main" val="4179413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76C0D1-77B4-CF72-FCBA-88461C50648E}"/>
              </a:ext>
            </a:extLst>
          </p:cNvPr>
          <p:cNvSpPr>
            <a:spLocks noGrp="1"/>
          </p:cNvSpPr>
          <p:nvPr>
            <p:ph type="ctrTitle"/>
          </p:nvPr>
        </p:nvSpPr>
        <p:spPr>
          <a:xfrm>
            <a:off x="873579" y="-551114"/>
            <a:ext cx="7096933" cy="4517057"/>
          </a:xfrm>
        </p:spPr>
        <p:txBody>
          <a:bodyPr/>
          <a:lstStyle/>
          <a:p>
            <a:r>
              <a:rPr lang="vi-VN" sz="4800" dirty="0"/>
              <a:t>BÀI 2:VAI TRÒ CỦA THIẾT BỊ THÔNG MINH VÀ TIN HỌC ĐỐI VỚI XÃ HỘI</a:t>
            </a:r>
            <a:br>
              <a:rPr lang="vi-VN" sz="4800" dirty="0"/>
            </a:br>
            <a:r>
              <a:rPr lang="vi-VN" sz="4800" dirty="0"/>
              <a:t>   </a:t>
            </a:r>
            <a:r>
              <a:rPr lang="vi-VN" sz="4000" dirty="0"/>
              <a:t>Lesson two :The role of smart devices and informatics in society.</a:t>
            </a:r>
            <a:endParaRPr lang="en-US" sz="4800" dirty="0"/>
          </a:p>
        </p:txBody>
      </p:sp>
      <p:sp>
        <p:nvSpPr>
          <p:cNvPr id="2" name="TextBox 1">
            <a:extLst>
              <a:ext uri="{FF2B5EF4-FFF2-40B4-BE49-F238E27FC236}">
                <a16:creationId xmlns:a16="http://schemas.microsoft.com/office/drawing/2014/main" id="{F16CF27F-EA16-D938-58B4-E508663DE562}"/>
              </a:ext>
            </a:extLst>
          </p:cNvPr>
          <p:cNvSpPr txBox="1"/>
          <p:nvPr/>
        </p:nvSpPr>
        <p:spPr>
          <a:xfrm>
            <a:off x="6400800" y="6347638"/>
            <a:ext cx="4901610" cy="400110"/>
          </a:xfrm>
          <a:prstGeom prst="rect">
            <a:avLst/>
          </a:prstGeom>
          <a:noFill/>
        </p:spPr>
        <p:txBody>
          <a:bodyPr wrap="square" rtlCol="0">
            <a:spAutoFit/>
          </a:bodyPr>
          <a:lstStyle/>
          <a:p>
            <a:r>
              <a:rPr lang="vi-VN" sz="2000" b="1" dirty="0">
                <a:solidFill>
                  <a:schemeClr val="accent1">
                    <a:lumMod val="75000"/>
                  </a:schemeClr>
                </a:solidFill>
              </a:rPr>
              <a:t>Nhóm 2 - Lớp 10A3 - THPT Cao Bá Quát</a:t>
            </a:r>
            <a:endParaRPr lang="en-US" sz="2000" b="1" dirty="0">
              <a:solidFill>
                <a:schemeClr val="accent1">
                  <a:lumMod val="75000"/>
                </a:schemeClr>
              </a:solidFill>
            </a:endParaRPr>
          </a:p>
        </p:txBody>
      </p:sp>
      <p:pic>
        <p:nvPicPr>
          <p:cNvPr id="8" name="Picture 7">
            <a:extLst>
              <a:ext uri="{FF2B5EF4-FFF2-40B4-BE49-F238E27FC236}">
                <a16:creationId xmlns:a16="http://schemas.microsoft.com/office/drawing/2014/main" id="{FDC11E3D-F472-D95F-108D-0936C651B394}"/>
              </a:ext>
            </a:extLst>
          </p:cNvPr>
          <p:cNvPicPr>
            <a:picLocks noChangeAspect="1"/>
          </p:cNvPicPr>
          <p:nvPr/>
        </p:nvPicPr>
        <p:blipFill>
          <a:blip r:embed="rId3"/>
          <a:stretch>
            <a:fillRect/>
          </a:stretch>
        </p:blipFill>
        <p:spPr>
          <a:xfrm>
            <a:off x="7820246" y="3429000"/>
            <a:ext cx="1339703" cy="1116419"/>
          </a:xfrm>
          <a:prstGeom prst="rect">
            <a:avLst/>
          </a:prstGeom>
        </p:spPr>
      </p:pic>
      <p:pic>
        <p:nvPicPr>
          <p:cNvPr id="10" name="Picture 9">
            <a:extLst>
              <a:ext uri="{FF2B5EF4-FFF2-40B4-BE49-F238E27FC236}">
                <a16:creationId xmlns:a16="http://schemas.microsoft.com/office/drawing/2014/main" id="{3289639C-573A-0051-67C9-413501A78889}"/>
              </a:ext>
            </a:extLst>
          </p:cNvPr>
          <p:cNvPicPr>
            <a:picLocks noChangeAspect="1"/>
          </p:cNvPicPr>
          <p:nvPr/>
        </p:nvPicPr>
        <p:blipFill>
          <a:blip r:embed="rId4"/>
          <a:stretch>
            <a:fillRect/>
          </a:stretch>
        </p:blipFill>
        <p:spPr>
          <a:xfrm>
            <a:off x="9284476" y="3339951"/>
            <a:ext cx="2804743" cy="1205468"/>
          </a:xfrm>
          <a:prstGeom prst="rect">
            <a:avLst/>
          </a:prstGeom>
        </p:spPr>
      </p:pic>
    </p:spTree>
    <p:extLst>
      <p:ext uri="{BB962C8B-B14F-4D97-AF65-F5344CB8AC3E}">
        <p14:creationId xmlns:p14="http://schemas.microsoft.com/office/powerpoint/2010/main" val="2259308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478466" y="144551"/>
            <a:ext cx="9970483" cy="1744415"/>
          </a:xfrm>
        </p:spPr>
        <p:txBody>
          <a:bodyPr/>
          <a:lstStyle/>
          <a:p>
            <a:r>
              <a:rPr lang="vi-VN" sz="4800" dirty="0"/>
              <a:t>Có 2 mục lục cần nắm :</a:t>
            </a:r>
            <a:br>
              <a:rPr lang="vi-VN" sz="4800" dirty="0"/>
            </a:br>
            <a:r>
              <a:rPr lang="vi-VN" sz="4000" dirty="0"/>
              <a:t>There are two key points to keep in mind</a:t>
            </a:r>
            <a:endParaRPr lang="en-US" sz="4800" dirty="0"/>
          </a:p>
        </p:txBody>
      </p:sp>
      <p:sp>
        <p:nvSpPr>
          <p:cNvPr id="5" name="Content Placeholder 4">
            <a:extLst>
              <a:ext uri="{FF2B5EF4-FFF2-40B4-BE49-F238E27FC236}">
                <a16:creationId xmlns:a16="http://schemas.microsoft.com/office/drawing/2014/main" id="{4102C72C-D63E-F47C-2D42-8710B1D12027}"/>
              </a:ext>
            </a:extLst>
          </p:cNvPr>
          <p:cNvSpPr>
            <a:spLocks noGrp="1"/>
          </p:cNvSpPr>
          <p:nvPr>
            <p:ph idx="1"/>
          </p:nvPr>
        </p:nvSpPr>
        <p:spPr>
          <a:xfrm>
            <a:off x="478466" y="1888966"/>
            <a:ext cx="6815470" cy="3427891"/>
          </a:xfrm>
        </p:spPr>
        <p:txBody>
          <a:bodyPr>
            <a:normAutofit/>
          </a:bodyPr>
          <a:lstStyle/>
          <a:p>
            <a:r>
              <a:rPr lang="en-US" sz="3600" b="1" dirty="0">
                <a:solidFill>
                  <a:schemeClr val="accent1">
                    <a:lumMod val="50000"/>
                  </a:schemeClr>
                </a:solidFill>
              </a:rPr>
              <a:t>1</a:t>
            </a:r>
            <a:r>
              <a:rPr lang="vi-VN" sz="4000" b="1" dirty="0">
                <a:solidFill>
                  <a:schemeClr val="accent1">
                    <a:lumMod val="50000"/>
                  </a:schemeClr>
                </a:solidFill>
              </a:rPr>
              <a:t>.Thiết bị thông minh</a:t>
            </a:r>
          </a:p>
          <a:p>
            <a:r>
              <a:rPr lang="vi-VN" sz="4000" b="1" dirty="0">
                <a:solidFill>
                  <a:schemeClr val="accent1">
                    <a:lumMod val="50000"/>
                  </a:schemeClr>
                </a:solidFill>
              </a:rPr>
              <a:t>   Smart device</a:t>
            </a:r>
          </a:p>
          <a:p>
            <a:endParaRPr lang="vi-VN" sz="4000" b="1" dirty="0">
              <a:solidFill>
                <a:schemeClr val="accent1">
                  <a:lumMod val="50000"/>
                </a:schemeClr>
              </a:solidFill>
            </a:endParaRPr>
          </a:p>
          <a:p>
            <a:r>
              <a:rPr lang="en-US" sz="4000" b="1" dirty="0">
                <a:solidFill>
                  <a:schemeClr val="accent1">
                    <a:lumMod val="50000"/>
                  </a:schemeClr>
                </a:solidFill>
              </a:rPr>
              <a:t>2</a:t>
            </a:r>
            <a:r>
              <a:rPr lang="vi-VN" sz="4000" b="1" dirty="0">
                <a:solidFill>
                  <a:schemeClr val="accent1">
                    <a:lumMod val="50000"/>
                  </a:schemeClr>
                </a:solidFill>
              </a:rPr>
              <a:t>.Các thành tựu trong tin học</a:t>
            </a:r>
          </a:p>
          <a:p>
            <a:r>
              <a:rPr lang="vi-VN" sz="4000" b="1" dirty="0">
                <a:solidFill>
                  <a:schemeClr val="accent1">
                    <a:lumMod val="50000"/>
                  </a:schemeClr>
                </a:solidFill>
              </a:rPr>
              <a:t>   Achievements in informatics</a:t>
            </a:r>
            <a:endParaRPr lang="en-US" sz="4400" b="1" dirty="0">
              <a:solidFill>
                <a:schemeClr val="accent1">
                  <a:lumMod val="50000"/>
                </a:schemeClr>
              </a:solidFill>
            </a:endParaRPr>
          </a:p>
        </p:txBody>
      </p:sp>
      <p:pic>
        <p:nvPicPr>
          <p:cNvPr id="4" name="Picture 3">
            <a:extLst>
              <a:ext uri="{FF2B5EF4-FFF2-40B4-BE49-F238E27FC236}">
                <a16:creationId xmlns:a16="http://schemas.microsoft.com/office/drawing/2014/main" id="{43A09352-374A-7C35-445D-FA81376BA5F9}"/>
              </a:ext>
            </a:extLst>
          </p:cNvPr>
          <p:cNvPicPr>
            <a:picLocks noChangeAspect="1"/>
          </p:cNvPicPr>
          <p:nvPr/>
        </p:nvPicPr>
        <p:blipFill>
          <a:blip r:embed="rId3"/>
          <a:stretch>
            <a:fillRect/>
          </a:stretch>
        </p:blipFill>
        <p:spPr>
          <a:xfrm>
            <a:off x="6096000" y="1755186"/>
            <a:ext cx="2624540" cy="1673814"/>
          </a:xfrm>
          <a:prstGeom prst="rect">
            <a:avLst/>
          </a:prstGeom>
        </p:spPr>
      </p:pic>
      <p:pic>
        <p:nvPicPr>
          <p:cNvPr id="7" name="Picture 6">
            <a:extLst>
              <a:ext uri="{FF2B5EF4-FFF2-40B4-BE49-F238E27FC236}">
                <a16:creationId xmlns:a16="http://schemas.microsoft.com/office/drawing/2014/main" id="{7CDAECBA-8566-9EF6-606C-B2AB23900ABD}"/>
              </a:ext>
            </a:extLst>
          </p:cNvPr>
          <p:cNvPicPr>
            <a:picLocks noChangeAspect="1"/>
          </p:cNvPicPr>
          <p:nvPr/>
        </p:nvPicPr>
        <p:blipFill>
          <a:blip r:embed="rId4"/>
          <a:stretch>
            <a:fillRect/>
          </a:stretch>
        </p:blipFill>
        <p:spPr>
          <a:xfrm>
            <a:off x="7408270" y="3757499"/>
            <a:ext cx="3488330" cy="1924844"/>
          </a:xfrm>
          <a:prstGeom prst="rect">
            <a:avLst/>
          </a:prstGeom>
        </p:spPr>
      </p:pic>
      <p:sp>
        <p:nvSpPr>
          <p:cNvPr id="10" name="TextBox 9">
            <a:extLst>
              <a:ext uri="{FF2B5EF4-FFF2-40B4-BE49-F238E27FC236}">
                <a16:creationId xmlns:a16="http://schemas.microsoft.com/office/drawing/2014/main" id="{53F99280-276B-E415-51B7-5BB3DE626C54}"/>
              </a:ext>
            </a:extLst>
          </p:cNvPr>
          <p:cNvSpPr txBox="1"/>
          <p:nvPr/>
        </p:nvSpPr>
        <p:spPr>
          <a:xfrm>
            <a:off x="574158" y="6539023"/>
            <a:ext cx="184731" cy="369332"/>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E2E70269-C41A-763D-6657-F334ACF36BA1}"/>
              </a:ext>
            </a:extLst>
          </p:cNvPr>
          <p:cNvSpPr txBox="1"/>
          <p:nvPr/>
        </p:nvSpPr>
        <p:spPr>
          <a:xfrm>
            <a:off x="726558" y="6691423"/>
            <a:ext cx="184731" cy="369332"/>
          </a:xfrm>
          <a:prstGeom prst="rect">
            <a:avLst/>
          </a:prstGeom>
          <a:noFill/>
        </p:spPr>
        <p:txBody>
          <a:bodyPr wrap="none" rtlCol="0">
            <a:spAutoFit/>
          </a:bodyPr>
          <a:lstStyle/>
          <a:p>
            <a:endParaRPr lang="en-US" dirty="0"/>
          </a:p>
        </p:txBody>
      </p:sp>
      <p:sp>
        <p:nvSpPr>
          <p:cNvPr id="15" name="TextBox 14">
            <a:extLst>
              <a:ext uri="{FF2B5EF4-FFF2-40B4-BE49-F238E27FC236}">
                <a16:creationId xmlns:a16="http://schemas.microsoft.com/office/drawing/2014/main" id="{E40A8A88-430E-B630-57EC-5A85677814F1}"/>
              </a:ext>
            </a:extLst>
          </p:cNvPr>
          <p:cNvSpPr txBox="1"/>
          <p:nvPr/>
        </p:nvSpPr>
        <p:spPr>
          <a:xfrm>
            <a:off x="170121" y="6414424"/>
            <a:ext cx="6209414"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pic>
        <p:nvPicPr>
          <p:cNvPr id="18" name="Picture 17">
            <a:extLst>
              <a:ext uri="{FF2B5EF4-FFF2-40B4-BE49-F238E27FC236}">
                <a16:creationId xmlns:a16="http://schemas.microsoft.com/office/drawing/2014/main" id="{0B4DFD9C-EEBA-AE7C-E008-C0421511E5EA}"/>
              </a:ext>
            </a:extLst>
          </p:cNvPr>
          <p:cNvPicPr>
            <a:picLocks noChangeAspect="1"/>
          </p:cNvPicPr>
          <p:nvPr/>
        </p:nvPicPr>
        <p:blipFill>
          <a:blip r:embed="rId5"/>
          <a:stretch>
            <a:fillRect/>
          </a:stretch>
        </p:blipFill>
        <p:spPr>
          <a:xfrm>
            <a:off x="4828389" y="6053378"/>
            <a:ext cx="3100669" cy="804622"/>
          </a:xfrm>
          <a:prstGeom prst="rect">
            <a:avLst/>
          </a:prstGeom>
        </p:spPr>
      </p:pic>
    </p:spTree>
    <p:extLst>
      <p:ext uri="{BB962C8B-B14F-4D97-AF65-F5344CB8AC3E}">
        <p14:creationId xmlns:p14="http://schemas.microsoft.com/office/powerpoint/2010/main" val="132560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8DD4-4828-CE87-0C5C-42BE175E8DA5}"/>
              </a:ext>
            </a:extLst>
          </p:cNvPr>
          <p:cNvSpPr>
            <a:spLocks noGrp="1"/>
          </p:cNvSpPr>
          <p:nvPr>
            <p:ph type="title"/>
          </p:nvPr>
        </p:nvSpPr>
        <p:spPr>
          <a:xfrm>
            <a:off x="1167492" y="1371600"/>
            <a:ext cx="5486400" cy="4114800"/>
          </a:xfrm>
        </p:spPr>
        <p:txBody>
          <a:bodyPr/>
          <a:lstStyle/>
          <a:p>
            <a:r>
              <a:rPr lang="en-US" dirty="0"/>
              <a:t> </a:t>
            </a:r>
            <a:r>
              <a:rPr lang="vi-VN" dirty="0"/>
              <a:t>1.Thiết bị thông minh</a:t>
            </a:r>
            <a:br>
              <a:rPr lang="vi-VN" dirty="0"/>
            </a:br>
            <a:r>
              <a:rPr lang="vi-VN" dirty="0"/>
              <a:t>         </a:t>
            </a:r>
            <a:r>
              <a:rPr lang="vi-VN" sz="4000" dirty="0"/>
              <a:t>Smart device  </a:t>
            </a:r>
            <a:endParaRPr lang="en-US" dirty="0"/>
          </a:p>
        </p:txBody>
      </p:sp>
      <p:pic>
        <p:nvPicPr>
          <p:cNvPr id="9" name="Picture Placeholder 8">
            <a:extLst>
              <a:ext uri="{FF2B5EF4-FFF2-40B4-BE49-F238E27FC236}">
                <a16:creationId xmlns:a16="http://schemas.microsoft.com/office/drawing/2014/main" id="{841957B2-6139-71C7-F93B-1FACE8D02A35}"/>
              </a:ext>
            </a:extLst>
          </p:cNvPr>
          <p:cNvPicPr>
            <a:picLocks noGrp="1" noChangeAspect="1"/>
          </p:cNvPicPr>
          <p:nvPr>
            <p:ph type="pic" sz="quarter" idx="10"/>
          </p:nvPr>
        </p:nvPicPr>
        <p:blipFill>
          <a:blip r:embed="rId3"/>
          <a:srcRect l="18823" r="18823"/>
          <a:stretch>
            <a:fillRect/>
          </a:stretch>
        </p:blipFill>
        <p:spPr>
          <a:xfrm>
            <a:off x="6825090" y="1006188"/>
            <a:ext cx="5170714" cy="4845624"/>
          </a:xfrm>
          <a:prstGeom prst="ellipse">
            <a:avLst/>
          </a:prstGeom>
          <a:solidFill>
            <a:srgbClr val="DAE5EF"/>
          </a:solidFill>
        </p:spPr>
      </p:pic>
      <p:sp>
        <p:nvSpPr>
          <p:cNvPr id="5" name="TextBox 4">
            <a:extLst>
              <a:ext uri="{FF2B5EF4-FFF2-40B4-BE49-F238E27FC236}">
                <a16:creationId xmlns:a16="http://schemas.microsoft.com/office/drawing/2014/main" id="{7D910372-048D-D7A5-F6E5-8848314DC8A0}"/>
              </a:ext>
            </a:extLst>
          </p:cNvPr>
          <p:cNvSpPr txBox="1"/>
          <p:nvPr/>
        </p:nvSpPr>
        <p:spPr>
          <a:xfrm>
            <a:off x="7691439" y="6443329"/>
            <a:ext cx="6379535"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pic>
        <p:nvPicPr>
          <p:cNvPr id="8" name="Picture 7">
            <a:extLst>
              <a:ext uri="{FF2B5EF4-FFF2-40B4-BE49-F238E27FC236}">
                <a16:creationId xmlns:a16="http://schemas.microsoft.com/office/drawing/2014/main" id="{54F40265-5575-D18B-2783-29C40D35BCC4}"/>
              </a:ext>
            </a:extLst>
          </p:cNvPr>
          <p:cNvPicPr>
            <a:picLocks noChangeAspect="1"/>
          </p:cNvPicPr>
          <p:nvPr/>
        </p:nvPicPr>
        <p:blipFill>
          <a:blip r:embed="rId4"/>
          <a:stretch>
            <a:fillRect/>
          </a:stretch>
        </p:blipFill>
        <p:spPr>
          <a:xfrm>
            <a:off x="5123437" y="3795823"/>
            <a:ext cx="4287010" cy="3062177"/>
          </a:xfrm>
          <a:prstGeom prst="rect">
            <a:avLst/>
          </a:prstGeom>
        </p:spPr>
      </p:pic>
    </p:spTree>
    <p:extLst>
      <p:ext uri="{BB962C8B-B14F-4D97-AF65-F5344CB8AC3E}">
        <p14:creationId xmlns:p14="http://schemas.microsoft.com/office/powerpoint/2010/main" val="366267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F7743C-9A64-6DD7-26EC-7870E2484D2F}"/>
              </a:ext>
            </a:extLst>
          </p:cNvPr>
          <p:cNvSpPr>
            <a:spLocks noGrp="1"/>
          </p:cNvSpPr>
          <p:nvPr>
            <p:ph idx="14"/>
          </p:nvPr>
        </p:nvSpPr>
        <p:spPr>
          <a:xfrm>
            <a:off x="308345" y="2339162"/>
            <a:ext cx="10639056" cy="3750487"/>
          </a:xfrm>
        </p:spPr>
        <p:txBody>
          <a:bodyPr>
            <a:noAutofit/>
          </a:bodyPr>
          <a:lstStyle/>
          <a:p>
            <a:pPr>
              <a:buFontTx/>
              <a:buChar char="-"/>
            </a:pPr>
            <a:r>
              <a:rPr lang="vi-VN" sz="2400" b="1" dirty="0">
                <a:solidFill>
                  <a:srgbClr val="FFFF00"/>
                </a:solidFill>
              </a:rPr>
              <a:t>Có thể hiểu thiết bị thông minh là thiết bị điện tử ,hoạt động một cách tự chủ nhờ phần mềm cài đặt sẵn và đều có khả năng tương tác tự động qua mạng để tiếp nhận,xử lí và truyền dữ liệu.</a:t>
            </a:r>
          </a:p>
          <a:p>
            <a:pPr>
              <a:buFontTx/>
              <a:buChar char="-"/>
            </a:pPr>
            <a:r>
              <a:rPr lang="en-US" sz="2400" b="1" dirty="0">
                <a:solidFill>
                  <a:srgbClr val="FFFF00"/>
                </a:solidFill>
              </a:rPr>
              <a:t> A </a:t>
            </a:r>
            <a:r>
              <a:rPr lang="vi-VN" sz="2400" b="1" dirty="0">
                <a:solidFill>
                  <a:srgbClr val="FFFF00"/>
                </a:solidFill>
              </a:rPr>
              <a:t>smart device can be understood as an electronic device that operates autonomously thanks to pre-intalled software and is capable of automatically interacting over a network to receive,process and transmit data.Ví dụ :kết nối bluetooth,wifi,...</a:t>
            </a:r>
          </a:p>
          <a:p>
            <a:pPr>
              <a:buFontTx/>
              <a:buChar char="-"/>
            </a:pPr>
            <a:r>
              <a:rPr lang="vi-VN" sz="2400" b="1" dirty="0">
                <a:solidFill>
                  <a:srgbClr val="FFFF00"/>
                </a:solidFill>
              </a:rPr>
              <a:t>Ex:Bluetooth connection,Wi-Fi connection,...</a:t>
            </a:r>
          </a:p>
          <a:p>
            <a:pPr>
              <a:buFontTx/>
              <a:buChar char="-"/>
            </a:pPr>
            <a:r>
              <a:rPr lang="vi-VN" sz="2400" b="1" dirty="0">
                <a:solidFill>
                  <a:srgbClr val="FFFF00"/>
                </a:solidFill>
              </a:rPr>
              <a:t>* chú ý: Đồng hồ lịch vạn niên và máy ảnh không phải thiết bị thông minh .</a:t>
            </a:r>
          </a:p>
          <a:p>
            <a:pPr>
              <a:buFontTx/>
              <a:buChar char="-"/>
            </a:pPr>
            <a:r>
              <a:rPr lang="vi-VN" sz="2400" b="1" dirty="0">
                <a:solidFill>
                  <a:srgbClr val="FFFF00"/>
                </a:solidFill>
              </a:rPr>
              <a:t>*Note: Perpetual calendar watches and cameras are not smart devices. </a:t>
            </a:r>
          </a:p>
          <a:p>
            <a:pPr>
              <a:buFontTx/>
              <a:buChar char="-"/>
            </a:pPr>
            <a:endParaRPr lang="vi-VN" sz="2400" b="1" dirty="0">
              <a:solidFill>
                <a:srgbClr val="FFFF00"/>
              </a:solidFill>
            </a:endParaRPr>
          </a:p>
          <a:p>
            <a:pPr marL="59436" indent="0">
              <a:buNone/>
            </a:pPr>
            <a:endParaRPr lang="vi-VN" sz="2400" dirty="0">
              <a:solidFill>
                <a:srgbClr val="FFFF00"/>
              </a:solidFill>
            </a:endParaRPr>
          </a:p>
        </p:txBody>
      </p:sp>
      <p:sp>
        <p:nvSpPr>
          <p:cNvPr id="7" name="Title 6">
            <a:extLst>
              <a:ext uri="{FF2B5EF4-FFF2-40B4-BE49-F238E27FC236}">
                <a16:creationId xmlns:a16="http://schemas.microsoft.com/office/drawing/2014/main" id="{FCB2822F-7AB1-A26C-91F8-78BE20B470A5}"/>
              </a:ext>
            </a:extLst>
          </p:cNvPr>
          <p:cNvSpPr>
            <a:spLocks noGrp="1"/>
          </p:cNvSpPr>
          <p:nvPr>
            <p:ph type="title"/>
          </p:nvPr>
        </p:nvSpPr>
        <p:spPr>
          <a:xfrm>
            <a:off x="307620" y="110169"/>
            <a:ext cx="10639055" cy="1938968"/>
          </a:xfrm>
        </p:spPr>
        <p:txBody>
          <a:bodyPr/>
          <a:lstStyle/>
          <a:p>
            <a:pPr algn="ctr"/>
            <a:r>
              <a:rPr lang="vi-VN" sz="4000" dirty="0"/>
              <a:t>a.Thiết bị thông minh là hệ thống xử lí thông minh.</a:t>
            </a:r>
            <a:br>
              <a:rPr lang="vi-VN" sz="4000" dirty="0"/>
            </a:br>
            <a:r>
              <a:rPr lang="vi-VN" sz="3200" dirty="0"/>
              <a:t>    A smart device is an intelligent processing system</a:t>
            </a:r>
            <a:endParaRPr lang="en-US" sz="4000" dirty="0"/>
          </a:p>
        </p:txBody>
      </p:sp>
      <p:sp>
        <p:nvSpPr>
          <p:cNvPr id="5" name="TextBox 4">
            <a:extLst>
              <a:ext uri="{FF2B5EF4-FFF2-40B4-BE49-F238E27FC236}">
                <a16:creationId xmlns:a16="http://schemas.microsoft.com/office/drawing/2014/main" id="{31EEE891-3F0E-F87D-CB9D-9FAB138CDF8D}"/>
              </a:ext>
            </a:extLst>
          </p:cNvPr>
          <p:cNvSpPr txBox="1"/>
          <p:nvPr/>
        </p:nvSpPr>
        <p:spPr>
          <a:xfrm>
            <a:off x="99792" y="6464319"/>
            <a:ext cx="6379535" cy="646331"/>
          </a:xfrm>
          <a:prstGeom prst="rect">
            <a:avLst/>
          </a:prstGeom>
          <a:noFill/>
        </p:spPr>
        <p:txBody>
          <a:bodyPr wrap="square" rtlCol="0">
            <a:spAutoFit/>
          </a:bodyPr>
          <a:lstStyle/>
          <a:p>
            <a:r>
              <a:rPr lang="vi-VN" b="1" dirty="0">
                <a:solidFill>
                  <a:schemeClr val="accent1">
                    <a:lumMod val="50000"/>
                  </a:schemeClr>
                </a:solidFill>
              </a:rPr>
              <a:t>Nhóm 2 - Lớp 10A3 - THPT Cao Bá Quát</a:t>
            </a:r>
            <a:endParaRPr lang="en-US" b="1" dirty="0">
              <a:solidFill>
                <a:schemeClr val="accent1">
                  <a:lumMod val="50000"/>
                </a:schemeClr>
              </a:solidFill>
            </a:endParaRPr>
          </a:p>
          <a:p>
            <a:endParaRPr lang="en-US" dirty="0">
              <a:solidFill>
                <a:schemeClr val="accent1">
                  <a:lumMod val="50000"/>
                </a:schemeClr>
              </a:solidFill>
            </a:endParaRPr>
          </a:p>
        </p:txBody>
      </p:sp>
    </p:spTree>
    <p:extLst>
      <p:ext uri="{BB962C8B-B14F-4D97-AF65-F5344CB8AC3E}">
        <p14:creationId xmlns:p14="http://schemas.microsoft.com/office/powerpoint/2010/main" val="252933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E70C7034-83F1-99FE-0954-64D9ED8436FC}"/>
              </a:ext>
            </a:extLst>
          </p:cNvPr>
          <p:cNvSpPr txBox="1"/>
          <p:nvPr/>
        </p:nvSpPr>
        <p:spPr>
          <a:xfrm>
            <a:off x="108452" y="422461"/>
            <a:ext cx="11265901" cy="7417415"/>
          </a:xfrm>
          <a:prstGeom prst="rect">
            <a:avLst/>
          </a:prstGeom>
          <a:noFill/>
        </p:spPr>
        <p:txBody>
          <a:bodyPr wrap="square" rtlCol="0">
            <a:spAutoFit/>
          </a:bodyPr>
          <a:lstStyle/>
          <a:p>
            <a:pPr marL="457200" indent="-457200">
              <a:buFont typeface="Wingdings" panose="05000000000000000000" pitchFamily="2" charset="2"/>
              <a:buChar char="Ø"/>
            </a:pPr>
            <a:r>
              <a:rPr lang="en-US" sz="2800" b="1" dirty="0">
                <a:solidFill>
                  <a:srgbClr val="7030A0"/>
                </a:solidFill>
              </a:rPr>
              <a:t> </a:t>
            </a:r>
            <a:r>
              <a:rPr lang="vi-VN" sz="2800" b="1" dirty="0">
                <a:solidFill>
                  <a:srgbClr val="7030A0"/>
                </a:solidFill>
              </a:rPr>
              <a:t>Camera kết nối Internet để truyền dữ liệu tự động và có khả năng chọn lọc ghi hình=&gt;là thiết bị thông minh.</a:t>
            </a:r>
          </a:p>
          <a:p>
            <a:pPr marL="457200" indent="-457200">
              <a:buFont typeface="Wingdings" panose="05000000000000000000" pitchFamily="2" charset="2"/>
              <a:buChar char="Ø"/>
            </a:pPr>
            <a:r>
              <a:rPr lang="en-US" sz="2800" b="1" dirty="0">
                <a:solidFill>
                  <a:srgbClr val="7030A0"/>
                </a:solidFill>
              </a:rPr>
              <a:t> Internet connected cameras </a:t>
            </a:r>
            <a:r>
              <a:rPr lang="en-US" sz="2800" b="1" dirty="0" err="1">
                <a:solidFill>
                  <a:srgbClr val="7030A0"/>
                </a:solidFill>
              </a:rPr>
              <a:t>automactically</a:t>
            </a:r>
            <a:r>
              <a:rPr lang="en-US" sz="2800" b="1" dirty="0">
                <a:solidFill>
                  <a:srgbClr val="7030A0"/>
                </a:solidFill>
              </a:rPr>
              <a:t> transmit data have the ability to selectively record footage=&gt;they are smart devices.</a:t>
            </a:r>
            <a:endParaRPr lang="vi-VN" sz="2800" b="1" dirty="0">
              <a:solidFill>
                <a:srgbClr val="7030A0"/>
              </a:solidFill>
            </a:endParaRPr>
          </a:p>
          <a:p>
            <a:pPr marL="457200" indent="-457200">
              <a:buFont typeface="Wingdings" panose="05000000000000000000" pitchFamily="2" charset="2"/>
              <a:buChar char="Ø"/>
            </a:pPr>
            <a:r>
              <a:rPr lang="en-US" sz="2800" b="1" dirty="0">
                <a:solidFill>
                  <a:srgbClr val="7030A0"/>
                </a:solidFill>
              </a:rPr>
              <a:t> </a:t>
            </a:r>
            <a:r>
              <a:rPr lang="vi-VN" sz="2800" b="1" dirty="0">
                <a:solidFill>
                  <a:srgbClr val="7030A0"/>
                </a:solidFill>
              </a:rPr>
              <a:t>Những thiết bị thông minh thường gặp :điện thoại,máy tính </a:t>
            </a:r>
            <a:r>
              <a:rPr lang="en-US" sz="2800" b="1" dirty="0">
                <a:solidFill>
                  <a:srgbClr val="7030A0"/>
                </a:solidFill>
              </a:rPr>
              <a:t>   </a:t>
            </a:r>
            <a:r>
              <a:rPr lang="vi-VN" sz="2800" b="1" dirty="0">
                <a:solidFill>
                  <a:srgbClr val="7030A0"/>
                </a:solidFill>
              </a:rPr>
              <a:t>bảng,airpod,...</a:t>
            </a:r>
            <a:endParaRPr lang="en-US" sz="2800" b="1" dirty="0">
              <a:solidFill>
                <a:srgbClr val="7030A0"/>
              </a:solidFill>
            </a:endParaRPr>
          </a:p>
          <a:p>
            <a:pPr marL="457200" indent="-457200">
              <a:buFont typeface="Wingdings" panose="05000000000000000000" pitchFamily="2" charset="2"/>
              <a:buChar char="Ø"/>
            </a:pPr>
            <a:r>
              <a:rPr lang="en-US" sz="2800" b="1" dirty="0">
                <a:solidFill>
                  <a:srgbClr val="7030A0"/>
                </a:solidFill>
              </a:rPr>
              <a:t>Common smart devices: phone ; tablets ; </a:t>
            </a:r>
            <a:r>
              <a:rPr lang="en-US" sz="2400" b="1" dirty="0" err="1">
                <a:solidFill>
                  <a:srgbClr val="7030A0"/>
                </a:solidFill>
              </a:rPr>
              <a:t>Airdop</a:t>
            </a:r>
            <a:r>
              <a:rPr lang="en-US" sz="2800" b="1" dirty="0">
                <a:solidFill>
                  <a:srgbClr val="7030A0"/>
                </a:solidFill>
              </a:rPr>
              <a:t> ;…</a:t>
            </a:r>
            <a:endParaRPr lang="vi-VN" sz="2800" b="1" dirty="0">
              <a:solidFill>
                <a:srgbClr val="7030A0"/>
              </a:solidFill>
            </a:endParaRPr>
          </a:p>
          <a:p>
            <a:pPr marL="457200" indent="-457200">
              <a:buFont typeface="Wingdings" panose="05000000000000000000" pitchFamily="2" charset="2"/>
              <a:buChar char="Ø"/>
            </a:pPr>
            <a:r>
              <a:rPr lang="en-US" sz="2800" b="1" dirty="0">
                <a:solidFill>
                  <a:srgbClr val="7030A0"/>
                </a:solidFill>
              </a:rPr>
              <a:t> </a:t>
            </a:r>
            <a:r>
              <a:rPr lang="vi-VN" sz="2800" b="1" dirty="0">
                <a:solidFill>
                  <a:srgbClr val="7030A0"/>
                </a:solidFill>
              </a:rPr>
              <a:t>Thiết bị thông minh hiện nay còn được tích hợp khả năng “bắt chước” hành vi,tư duy con người ở mức độ khác nhau</a:t>
            </a:r>
            <a:r>
              <a:rPr lang="en-US" sz="2800" b="1" dirty="0">
                <a:solidFill>
                  <a:srgbClr val="7030A0"/>
                </a:solidFill>
              </a:rPr>
              <a:t> </a:t>
            </a:r>
            <a:r>
              <a:rPr lang="en-US" sz="2800" b="1" dirty="0" err="1">
                <a:solidFill>
                  <a:srgbClr val="7030A0"/>
                </a:solidFill>
              </a:rPr>
              <a:t>tuy</a:t>
            </a:r>
            <a:r>
              <a:rPr lang="en-US" sz="2800" b="1" dirty="0">
                <a:solidFill>
                  <a:srgbClr val="7030A0"/>
                </a:solidFill>
              </a:rPr>
              <a:t> </a:t>
            </a:r>
            <a:r>
              <a:rPr lang="en-US" sz="2800" b="1" dirty="0" err="1">
                <a:solidFill>
                  <a:srgbClr val="7030A0"/>
                </a:solidFill>
              </a:rPr>
              <a:t>còn</a:t>
            </a:r>
            <a:r>
              <a:rPr lang="en-US" sz="2800" b="1" dirty="0">
                <a:solidFill>
                  <a:srgbClr val="7030A0"/>
                </a:solidFill>
              </a:rPr>
              <a:t> </a:t>
            </a:r>
            <a:r>
              <a:rPr lang="en-US" sz="2800" b="1" dirty="0" err="1">
                <a:solidFill>
                  <a:srgbClr val="7030A0"/>
                </a:solidFill>
              </a:rPr>
              <a:t>hạn</a:t>
            </a:r>
            <a:r>
              <a:rPr lang="en-US" sz="2800" b="1" dirty="0">
                <a:solidFill>
                  <a:srgbClr val="7030A0"/>
                </a:solidFill>
              </a:rPr>
              <a:t> </a:t>
            </a:r>
            <a:r>
              <a:rPr lang="en-US" sz="2800" b="1" dirty="0" err="1">
                <a:solidFill>
                  <a:srgbClr val="7030A0"/>
                </a:solidFill>
              </a:rPr>
              <a:t>chế</a:t>
            </a:r>
            <a:r>
              <a:rPr lang="en-US" sz="2800" b="1" dirty="0">
                <a:solidFill>
                  <a:srgbClr val="7030A0"/>
                </a:solidFill>
              </a:rPr>
              <a:t> .Hay </a:t>
            </a:r>
            <a:r>
              <a:rPr lang="en-US" sz="2800" b="1" dirty="0" err="1">
                <a:solidFill>
                  <a:srgbClr val="7030A0"/>
                </a:solidFill>
              </a:rPr>
              <a:t>gọi</a:t>
            </a:r>
            <a:r>
              <a:rPr lang="en-US" sz="2800" b="1" dirty="0">
                <a:solidFill>
                  <a:srgbClr val="7030A0"/>
                </a:solidFill>
              </a:rPr>
              <a:t> </a:t>
            </a:r>
            <a:r>
              <a:rPr lang="en-US" sz="2800" b="1" dirty="0" err="1">
                <a:solidFill>
                  <a:srgbClr val="7030A0"/>
                </a:solidFill>
              </a:rPr>
              <a:t>chung</a:t>
            </a:r>
            <a:r>
              <a:rPr lang="en-US" sz="2800" b="1" dirty="0">
                <a:solidFill>
                  <a:srgbClr val="7030A0"/>
                </a:solidFill>
              </a:rPr>
              <a:t> </a:t>
            </a:r>
            <a:r>
              <a:rPr lang="en-US" sz="2800" b="1" dirty="0" err="1">
                <a:solidFill>
                  <a:srgbClr val="7030A0"/>
                </a:solidFill>
              </a:rPr>
              <a:t>là</a:t>
            </a:r>
            <a:r>
              <a:rPr lang="en-US" sz="2800" b="1" dirty="0">
                <a:solidFill>
                  <a:srgbClr val="7030A0"/>
                </a:solidFill>
              </a:rPr>
              <a:t> </a:t>
            </a:r>
            <a:r>
              <a:rPr lang="en-US" sz="2800" b="1" dirty="0" err="1">
                <a:solidFill>
                  <a:srgbClr val="7030A0"/>
                </a:solidFill>
              </a:rPr>
              <a:t>trí</a:t>
            </a:r>
            <a:r>
              <a:rPr lang="en-US" sz="2800" b="1" dirty="0">
                <a:solidFill>
                  <a:srgbClr val="7030A0"/>
                </a:solidFill>
              </a:rPr>
              <a:t> </a:t>
            </a:r>
            <a:r>
              <a:rPr lang="en-US" sz="2800" b="1" dirty="0" err="1">
                <a:solidFill>
                  <a:srgbClr val="7030A0"/>
                </a:solidFill>
              </a:rPr>
              <a:t>tuệ</a:t>
            </a:r>
            <a:r>
              <a:rPr lang="en-US" sz="2800" b="1" dirty="0">
                <a:solidFill>
                  <a:srgbClr val="7030A0"/>
                </a:solidFill>
              </a:rPr>
              <a:t> </a:t>
            </a:r>
            <a:r>
              <a:rPr lang="en-US" sz="2800" b="1" dirty="0" err="1">
                <a:solidFill>
                  <a:srgbClr val="7030A0"/>
                </a:solidFill>
              </a:rPr>
              <a:t>nhân</a:t>
            </a:r>
            <a:r>
              <a:rPr lang="en-US" sz="2800" b="1" dirty="0">
                <a:solidFill>
                  <a:srgbClr val="7030A0"/>
                </a:solidFill>
              </a:rPr>
              <a:t> </a:t>
            </a:r>
            <a:r>
              <a:rPr lang="en-US" sz="2800" b="1" dirty="0" err="1">
                <a:solidFill>
                  <a:srgbClr val="7030A0"/>
                </a:solidFill>
              </a:rPr>
              <a:t>tạo</a:t>
            </a:r>
            <a:r>
              <a:rPr lang="en-US" sz="2800" b="1" dirty="0">
                <a:solidFill>
                  <a:srgbClr val="7030A0"/>
                </a:solidFill>
              </a:rPr>
              <a:t> (AI-</a:t>
            </a:r>
            <a:r>
              <a:rPr lang="en-US" sz="2800" b="1" dirty="0" err="1">
                <a:solidFill>
                  <a:srgbClr val="7030A0"/>
                </a:solidFill>
              </a:rPr>
              <a:t>Arificial</a:t>
            </a:r>
            <a:r>
              <a:rPr lang="en-US" sz="2800" b="1" dirty="0">
                <a:solidFill>
                  <a:srgbClr val="7030A0"/>
                </a:solidFill>
              </a:rPr>
              <a:t> Intelligence).</a:t>
            </a:r>
          </a:p>
          <a:p>
            <a:pPr marL="457200" indent="-457200">
              <a:buFont typeface="Wingdings" panose="05000000000000000000" pitchFamily="2" charset="2"/>
              <a:buChar char="Ø"/>
            </a:pPr>
            <a:r>
              <a:rPr lang="en-US" sz="2800" b="1" dirty="0">
                <a:solidFill>
                  <a:srgbClr val="7030A0"/>
                </a:solidFill>
              </a:rPr>
              <a:t> Modern smart devices also incorporate the ability to “Mimic” human behavior and thinking to varying degrees ,</a:t>
            </a:r>
            <a:r>
              <a:rPr lang="en-US" sz="2800" b="1" dirty="0" err="1">
                <a:solidFill>
                  <a:srgbClr val="7030A0"/>
                </a:solidFill>
              </a:rPr>
              <a:t>athought</a:t>
            </a:r>
            <a:r>
              <a:rPr lang="en-US" sz="2800" b="1" dirty="0">
                <a:solidFill>
                  <a:srgbClr val="7030A0"/>
                </a:solidFill>
              </a:rPr>
              <a:t> this is still limited and </a:t>
            </a:r>
            <a:r>
              <a:rPr lang="en-US" sz="2800" b="1" dirty="0" err="1">
                <a:solidFill>
                  <a:srgbClr val="7030A0"/>
                </a:solidFill>
              </a:rPr>
              <a:t>gererally</a:t>
            </a:r>
            <a:r>
              <a:rPr lang="en-US" sz="2800" b="1" dirty="0">
                <a:solidFill>
                  <a:srgbClr val="7030A0"/>
                </a:solidFill>
              </a:rPr>
              <a:t> referred to as artificial intelligence   </a:t>
            </a:r>
          </a:p>
          <a:p>
            <a:r>
              <a:rPr lang="en-US" sz="2800" b="1" dirty="0">
                <a:solidFill>
                  <a:srgbClr val="7030A0"/>
                </a:solidFill>
              </a:rPr>
              <a:t>(AI).</a:t>
            </a:r>
          </a:p>
          <a:p>
            <a:endParaRPr lang="en-US" sz="2800" b="1" dirty="0">
              <a:solidFill>
                <a:srgbClr val="7030A0"/>
              </a:solidFill>
            </a:endParaRPr>
          </a:p>
          <a:p>
            <a:endParaRPr lang="en-US" sz="2800" b="1" dirty="0">
              <a:solidFill>
                <a:schemeClr val="tx1">
                  <a:lumMod val="95000"/>
                  <a:lumOff val="5000"/>
                </a:schemeClr>
              </a:solidFill>
            </a:endParaRPr>
          </a:p>
          <a:p>
            <a:r>
              <a:rPr lang="en-US" sz="2800" b="1" dirty="0">
                <a:solidFill>
                  <a:schemeClr val="tx1">
                    <a:lumMod val="95000"/>
                    <a:lumOff val="5000"/>
                  </a:schemeClr>
                </a:solidFill>
              </a:rPr>
              <a:t> </a:t>
            </a:r>
          </a:p>
        </p:txBody>
      </p:sp>
      <p:sp>
        <p:nvSpPr>
          <p:cNvPr id="3" name="TextBox 2">
            <a:extLst>
              <a:ext uri="{FF2B5EF4-FFF2-40B4-BE49-F238E27FC236}">
                <a16:creationId xmlns:a16="http://schemas.microsoft.com/office/drawing/2014/main" id="{4ED0A686-9CB0-4266-2A41-83923681D962}"/>
              </a:ext>
            </a:extLst>
          </p:cNvPr>
          <p:cNvSpPr txBox="1"/>
          <p:nvPr/>
        </p:nvSpPr>
        <p:spPr>
          <a:xfrm>
            <a:off x="2726034" y="6486339"/>
            <a:ext cx="6379535"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
        <p:nvSpPr>
          <p:cNvPr id="4" name="Lightning Bolt 3">
            <a:extLst>
              <a:ext uri="{FF2B5EF4-FFF2-40B4-BE49-F238E27FC236}">
                <a16:creationId xmlns:a16="http://schemas.microsoft.com/office/drawing/2014/main" id="{4F72ED18-A0F6-203B-B734-23D83A69DBF5}"/>
              </a:ext>
            </a:extLst>
          </p:cNvPr>
          <p:cNvSpPr/>
          <p:nvPr/>
        </p:nvSpPr>
        <p:spPr>
          <a:xfrm>
            <a:off x="10840720" y="2560320"/>
            <a:ext cx="1127760" cy="1818640"/>
          </a:xfrm>
          <a:prstGeom prst="lightningBolt">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5" name="Lightning Bolt 4">
            <a:extLst>
              <a:ext uri="{FF2B5EF4-FFF2-40B4-BE49-F238E27FC236}">
                <a16:creationId xmlns:a16="http://schemas.microsoft.com/office/drawing/2014/main" id="{0CCD70B4-1FF7-BCA3-7D20-20306F7F2D88}"/>
              </a:ext>
            </a:extLst>
          </p:cNvPr>
          <p:cNvSpPr/>
          <p:nvPr/>
        </p:nvSpPr>
        <p:spPr>
          <a:xfrm>
            <a:off x="11277600" y="2865120"/>
            <a:ext cx="914400" cy="914400"/>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a:extLst>
              <a:ext uri="{FF2B5EF4-FFF2-40B4-BE49-F238E27FC236}">
                <a16:creationId xmlns:a16="http://schemas.microsoft.com/office/drawing/2014/main" id="{9A4AF8E5-D3D7-0224-EECE-4479DC9BEAD8}"/>
              </a:ext>
            </a:extLst>
          </p:cNvPr>
          <p:cNvSpPr/>
          <p:nvPr/>
        </p:nvSpPr>
        <p:spPr>
          <a:xfrm>
            <a:off x="11064473" y="3516488"/>
            <a:ext cx="914400" cy="1361440"/>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939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EB2E98-DA20-8307-94EE-992F5CBECF17}"/>
              </a:ext>
            </a:extLst>
          </p:cNvPr>
          <p:cNvSpPr>
            <a:spLocks noGrp="1"/>
          </p:cNvSpPr>
          <p:nvPr>
            <p:ph type="title"/>
          </p:nvPr>
        </p:nvSpPr>
        <p:spPr>
          <a:xfrm>
            <a:off x="740229" y="345763"/>
            <a:ext cx="10156371" cy="1653371"/>
          </a:xfrm>
        </p:spPr>
        <p:txBody>
          <a:bodyPr anchor="b">
            <a:normAutofit/>
          </a:bodyPr>
          <a:lstStyle/>
          <a:p>
            <a:pPr marL="457200" indent="-457200">
              <a:buFont typeface="Wingdings" panose="05000000000000000000" pitchFamily="2" charset="2"/>
              <a:buChar char="v"/>
            </a:pPr>
            <a:r>
              <a:rPr lang="en-US" sz="2400" dirty="0">
                <a:highlight>
                  <a:srgbClr val="FFE181"/>
                </a:highlight>
              </a:rPr>
              <a:t>Các </a:t>
            </a:r>
            <a:r>
              <a:rPr lang="en-US" sz="2400" dirty="0" err="1">
                <a:highlight>
                  <a:srgbClr val="FFE181"/>
                </a:highlight>
              </a:rPr>
              <a:t>ví</a:t>
            </a:r>
            <a:r>
              <a:rPr lang="en-US" sz="2400" dirty="0">
                <a:highlight>
                  <a:srgbClr val="FFE181"/>
                </a:highlight>
              </a:rPr>
              <a:t> </a:t>
            </a:r>
            <a:r>
              <a:rPr lang="en-US" sz="2400" dirty="0" err="1">
                <a:highlight>
                  <a:srgbClr val="FFE181"/>
                </a:highlight>
              </a:rPr>
              <a:t>dụ</a:t>
            </a:r>
            <a:r>
              <a:rPr lang="en-US" sz="2400" dirty="0"/>
              <a:t> :</a:t>
            </a:r>
            <a:r>
              <a:rPr lang="en-US" sz="2400" dirty="0" err="1">
                <a:solidFill>
                  <a:srgbClr val="0070C0"/>
                </a:solidFill>
              </a:rPr>
              <a:t>người</a:t>
            </a:r>
            <a:r>
              <a:rPr lang="en-US" sz="2400" dirty="0">
                <a:solidFill>
                  <a:srgbClr val="0070C0"/>
                </a:solidFill>
              </a:rPr>
              <a:t> </a:t>
            </a:r>
            <a:r>
              <a:rPr lang="en-US" sz="2400" dirty="0" err="1">
                <a:solidFill>
                  <a:srgbClr val="0070C0"/>
                </a:solidFill>
              </a:rPr>
              <a:t>máy</a:t>
            </a:r>
            <a:r>
              <a:rPr lang="en-US" sz="2400" dirty="0">
                <a:solidFill>
                  <a:srgbClr val="0070C0"/>
                </a:solidFill>
              </a:rPr>
              <a:t> </a:t>
            </a:r>
            <a:r>
              <a:rPr lang="en-US" sz="2400" dirty="0" err="1">
                <a:solidFill>
                  <a:srgbClr val="0070C0"/>
                </a:solidFill>
              </a:rPr>
              <a:t>giao</a:t>
            </a:r>
            <a:r>
              <a:rPr lang="en-US" sz="2400" dirty="0">
                <a:solidFill>
                  <a:srgbClr val="0070C0"/>
                </a:solidFill>
              </a:rPr>
              <a:t> </a:t>
            </a:r>
            <a:r>
              <a:rPr lang="en-US" sz="2400" dirty="0" err="1">
                <a:solidFill>
                  <a:srgbClr val="0070C0"/>
                </a:solidFill>
              </a:rPr>
              <a:t>tiếp</a:t>
            </a:r>
            <a:r>
              <a:rPr lang="en-US" sz="2400" dirty="0">
                <a:solidFill>
                  <a:srgbClr val="0070C0"/>
                </a:solidFill>
              </a:rPr>
              <a:t> </a:t>
            </a:r>
            <a:r>
              <a:rPr lang="en-US" sz="2400" dirty="0" err="1">
                <a:solidFill>
                  <a:srgbClr val="0070C0"/>
                </a:solidFill>
              </a:rPr>
              <a:t>ngôn</a:t>
            </a:r>
            <a:r>
              <a:rPr lang="en-US" sz="2400" dirty="0">
                <a:solidFill>
                  <a:srgbClr val="0070C0"/>
                </a:solidFill>
              </a:rPr>
              <a:t> </a:t>
            </a:r>
            <a:r>
              <a:rPr lang="en-US" sz="2400" dirty="0" err="1">
                <a:solidFill>
                  <a:srgbClr val="0070C0"/>
                </a:solidFill>
              </a:rPr>
              <a:t>ngữ</a:t>
            </a:r>
            <a:r>
              <a:rPr lang="en-US" sz="2400" dirty="0">
                <a:solidFill>
                  <a:srgbClr val="0070C0"/>
                </a:solidFill>
              </a:rPr>
              <a:t> con </a:t>
            </a:r>
            <a:r>
              <a:rPr lang="en-US" sz="2400" dirty="0" err="1">
                <a:solidFill>
                  <a:srgbClr val="0070C0"/>
                </a:solidFill>
              </a:rPr>
              <a:t>người</a:t>
            </a:r>
            <a:r>
              <a:rPr lang="en-US" sz="2400" dirty="0">
                <a:solidFill>
                  <a:srgbClr val="0070C0"/>
                </a:solidFill>
              </a:rPr>
              <a:t> , </a:t>
            </a:r>
            <a:r>
              <a:rPr lang="en-US" sz="2400" dirty="0" err="1">
                <a:solidFill>
                  <a:srgbClr val="0070C0"/>
                </a:solidFill>
              </a:rPr>
              <a:t>xe</a:t>
            </a:r>
            <a:r>
              <a:rPr lang="en-US" sz="2400" dirty="0">
                <a:solidFill>
                  <a:srgbClr val="0070C0"/>
                </a:solidFill>
              </a:rPr>
              <a:t> </a:t>
            </a:r>
            <a:r>
              <a:rPr lang="en-US" sz="2400" dirty="0" err="1">
                <a:solidFill>
                  <a:srgbClr val="0070C0"/>
                </a:solidFill>
              </a:rPr>
              <a:t>tự</a:t>
            </a:r>
            <a:br>
              <a:rPr lang="en-US" sz="2400" dirty="0">
                <a:solidFill>
                  <a:srgbClr val="0070C0"/>
                </a:solidFill>
              </a:rPr>
            </a:br>
            <a:r>
              <a:rPr lang="en-US" sz="2400" dirty="0" err="1">
                <a:solidFill>
                  <a:srgbClr val="0070C0"/>
                </a:solidFill>
              </a:rPr>
              <a:t>hành</a:t>
            </a:r>
            <a:r>
              <a:rPr lang="en-US" sz="2400" dirty="0">
                <a:solidFill>
                  <a:srgbClr val="0070C0"/>
                </a:solidFill>
              </a:rPr>
              <a:t> </a:t>
            </a:r>
            <a:r>
              <a:rPr lang="en-US" sz="2400" dirty="0" err="1">
                <a:solidFill>
                  <a:srgbClr val="0070C0"/>
                </a:solidFill>
              </a:rPr>
              <a:t>thông</a:t>
            </a:r>
            <a:r>
              <a:rPr lang="en-US" sz="2400" dirty="0">
                <a:solidFill>
                  <a:srgbClr val="0070C0"/>
                </a:solidFill>
              </a:rPr>
              <a:t> </a:t>
            </a:r>
            <a:r>
              <a:rPr lang="en-US" sz="2400" dirty="0" err="1">
                <a:solidFill>
                  <a:srgbClr val="0070C0"/>
                </a:solidFill>
              </a:rPr>
              <a:t>minh</a:t>
            </a:r>
            <a:r>
              <a:rPr lang="en-US" sz="2400" dirty="0">
                <a:solidFill>
                  <a:srgbClr val="0070C0"/>
                </a:solidFill>
              </a:rPr>
              <a:t> ,</a:t>
            </a:r>
            <a:r>
              <a:rPr lang="en-US" sz="2400" dirty="0" err="1">
                <a:solidFill>
                  <a:srgbClr val="0070C0"/>
                </a:solidFill>
              </a:rPr>
              <a:t>tự</a:t>
            </a:r>
            <a:r>
              <a:rPr lang="en-US" sz="2400" dirty="0">
                <a:solidFill>
                  <a:srgbClr val="0070C0"/>
                </a:solidFill>
              </a:rPr>
              <a:t> </a:t>
            </a:r>
            <a:r>
              <a:rPr lang="en-US" sz="2400" dirty="0" err="1">
                <a:solidFill>
                  <a:srgbClr val="0070C0"/>
                </a:solidFill>
              </a:rPr>
              <a:t>điều</a:t>
            </a:r>
            <a:r>
              <a:rPr lang="en-US" sz="2400" dirty="0">
                <a:solidFill>
                  <a:srgbClr val="0070C0"/>
                </a:solidFill>
              </a:rPr>
              <a:t> </a:t>
            </a:r>
            <a:r>
              <a:rPr lang="en-US" sz="2400" dirty="0" err="1">
                <a:solidFill>
                  <a:srgbClr val="0070C0"/>
                </a:solidFill>
              </a:rPr>
              <a:t>khiển</a:t>
            </a:r>
            <a:r>
              <a:rPr lang="en-US" sz="2400" dirty="0">
                <a:solidFill>
                  <a:srgbClr val="0070C0"/>
                </a:solidFill>
              </a:rPr>
              <a:t> </a:t>
            </a:r>
            <a:r>
              <a:rPr lang="en-US" sz="2400" dirty="0" err="1">
                <a:solidFill>
                  <a:srgbClr val="0070C0"/>
                </a:solidFill>
              </a:rPr>
              <a:t>giảm</a:t>
            </a:r>
            <a:r>
              <a:rPr lang="en-US" sz="2400" dirty="0">
                <a:solidFill>
                  <a:srgbClr val="0070C0"/>
                </a:solidFill>
              </a:rPr>
              <a:t> </a:t>
            </a:r>
            <a:r>
              <a:rPr lang="en-US" sz="2400" dirty="0" err="1">
                <a:solidFill>
                  <a:srgbClr val="0070C0"/>
                </a:solidFill>
              </a:rPr>
              <a:t>tốc</a:t>
            </a:r>
            <a:r>
              <a:rPr lang="en-US" sz="2400" dirty="0">
                <a:solidFill>
                  <a:srgbClr val="0070C0"/>
                </a:solidFill>
              </a:rPr>
              <a:t> </a:t>
            </a:r>
            <a:r>
              <a:rPr lang="en-US" sz="2400" dirty="0" err="1">
                <a:solidFill>
                  <a:srgbClr val="0070C0"/>
                </a:solidFill>
              </a:rPr>
              <a:t>và</a:t>
            </a:r>
            <a:r>
              <a:rPr lang="en-US" sz="2400" dirty="0">
                <a:solidFill>
                  <a:srgbClr val="0070C0"/>
                </a:solidFill>
              </a:rPr>
              <a:t> </a:t>
            </a:r>
            <a:r>
              <a:rPr lang="en-US" sz="2400" dirty="0" err="1">
                <a:solidFill>
                  <a:srgbClr val="0070C0"/>
                </a:solidFill>
              </a:rPr>
              <a:t>giữ</a:t>
            </a:r>
            <a:r>
              <a:rPr lang="en-US" sz="2400" dirty="0">
                <a:solidFill>
                  <a:srgbClr val="0070C0"/>
                </a:solidFill>
              </a:rPr>
              <a:t> an </a:t>
            </a:r>
            <a:r>
              <a:rPr lang="en-US" sz="2400" dirty="0" err="1">
                <a:solidFill>
                  <a:srgbClr val="0070C0"/>
                </a:solidFill>
              </a:rPr>
              <a:t>toàn</a:t>
            </a:r>
            <a:r>
              <a:rPr lang="en-US" sz="2400" dirty="0">
                <a:solidFill>
                  <a:srgbClr val="0070C0"/>
                </a:solidFill>
              </a:rPr>
              <a:t> </a:t>
            </a:r>
            <a:r>
              <a:rPr lang="en-US" sz="2400" dirty="0" err="1">
                <a:solidFill>
                  <a:srgbClr val="0070C0"/>
                </a:solidFill>
              </a:rPr>
              <a:t>khi</a:t>
            </a:r>
            <a:r>
              <a:rPr lang="en-US" sz="2400" dirty="0">
                <a:solidFill>
                  <a:srgbClr val="0070C0"/>
                </a:solidFill>
              </a:rPr>
              <a:t> </a:t>
            </a:r>
            <a:r>
              <a:rPr lang="en-US" sz="2400" dirty="0" err="1">
                <a:solidFill>
                  <a:srgbClr val="0070C0"/>
                </a:solidFill>
              </a:rPr>
              <a:t>lái</a:t>
            </a:r>
            <a:r>
              <a:rPr lang="en-US" sz="2400" dirty="0">
                <a:solidFill>
                  <a:srgbClr val="0070C0"/>
                </a:solidFill>
              </a:rPr>
              <a:t> ,…</a:t>
            </a:r>
            <a:br>
              <a:rPr lang="en-US" sz="2400" dirty="0">
                <a:solidFill>
                  <a:srgbClr val="0070C0"/>
                </a:solidFill>
              </a:rPr>
            </a:br>
            <a:r>
              <a:rPr lang="en-US" sz="2400" dirty="0">
                <a:solidFill>
                  <a:srgbClr val="0070C0"/>
                </a:solidFill>
              </a:rPr>
              <a:t>- Example :Robot communicating in human </a:t>
            </a:r>
            <a:r>
              <a:rPr lang="en-US" sz="2400" dirty="0" err="1">
                <a:solidFill>
                  <a:srgbClr val="0070C0"/>
                </a:solidFill>
              </a:rPr>
              <a:t>language,intelligent,autononomous</a:t>
            </a:r>
            <a:r>
              <a:rPr lang="en-US" sz="2400" dirty="0">
                <a:solidFill>
                  <a:srgbClr val="0070C0"/>
                </a:solidFill>
              </a:rPr>
              <a:t> vehicles that automatically decelerate and maintain safety while driving,…</a:t>
            </a:r>
          </a:p>
        </p:txBody>
      </p:sp>
      <p:pic>
        <p:nvPicPr>
          <p:cNvPr id="3" name="Content Placeholder 2">
            <a:extLst>
              <a:ext uri="{FF2B5EF4-FFF2-40B4-BE49-F238E27FC236}">
                <a16:creationId xmlns:a16="http://schemas.microsoft.com/office/drawing/2014/main" id="{EBF0871C-F37E-E9ED-2EE7-76C034C77184}"/>
              </a:ext>
            </a:extLst>
          </p:cNvPr>
          <p:cNvPicPr>
            <a:picLocks noGrp="1" noChangeAspect="1"/>
          </p:cNvPicPr>
          <p:nvPr>
            <p:ph idx="1"/>
          </p:nvPr>
        </p:nvPicPr>
        <p:blipFill>
          <a:blip r:embed="rId3"/>
          <a:srcRect l="24714" r="79" b="3"/>
          <a:stretch>
            <a:fillRect/>
          </a:stretch>
        </p:blipFill>
        <p:spPr>
          <a:xfrm>
            <a:off x="1167492" y="2549421"/>
            <a:ext cx="4297136" cy="3136130"/>
          </a:xfrm>
          <a:prstGeom prst="rect">
            <a:avLst/>
          </a:prstGeom>
          <a:noFill/>
        </p:spPr>
      </p:pic>
      <p:sp>
        <p:nvSpPr>
          <p:cNvPr id="2" name="TextBox 1">
            <a:extLst>
              <a:ext uri="{FF2B5EF4-FFF2-40B4-BE49-F238E27FC236}">
                <a16:creationId xmlns:a16="http://schemas.microsoft.com/office/drawing/2014/main" id="{BEEA3EFB-1563-89CC-4D10-040008E3C6D8}"/>
              </a:ext>
            </a:extLst>
          </p:cNvPr>
          <p:cNvSpPr txBox="1"/>
          <p:nvPr/>
        </p:nvSpPr>
        <p:spPr>
          <a:xfrm>
            <a:off x="7559749" y="3678865"/>
            <a:ext cx="184731" cy="369332"/>
          </a:xfrm>
          <a:prstGeom prst="rect">
            <a:avLst/>
          </a:prstGeom>
          <a:noFill/>
        </p:spPr>
        <p:txBody>
          <a:bodyPr wrap="none" rtlCol="0">
            <a:spAutoFit/>
          </a:bodyPr>
          <a:lstStyle/>
          <a:p>
            <a:endParaRPr lang="en-US" dirty="0"/>
          </a:p>
        </p:txBody>
      </p:sp>
      <p:pic>
        <p:nvPicPr>
          <p:cNvPr id="7" name="Picture 6">
            <a:extLst>
              <a:ext uri="{FF2B5EF4-FFF2-40B4-BE49-F238E27FC236}">
                <a16:creationId xmlns:a16="http://schemas.microsoft.com/office/drawing/2014/main" id="{C242419B-A941-A54F-BCEB-1BA52A4A5EEC}"/>
              </a:ext>
            </a:extLst>
          </p:cNvPr>
          <p:cNvPicPr>
            <a:picLocks noChangeAspect="1"/>
          </p:cNvPicPr>
          <p:nvPr/>
        </p:nvPicPr>
        <p:blipFill>
          <a:blip r:embed="rId4"/>
          <a:srcRect l="6600" r="4" b="4"/>
          <a:stretch>
            <a:fillRect/>
          </a:stretch>
        </p:blipFill>
        <p:spPr>
          <a:xfrm>
            <a:off x="8178983" y="2549421"/>
            <a:ext cx="3251017" cy="2258887"/>
          </a:xfrm>
          <a:prstGeom prst="rect">
            <a:avLst/>
          </a:prstGeom>
          <a:noFill/>
        </p:spPr>
      </p:pic>
      <p:sp>
        <p:nvSpPr>
          <p:cNvPr id="14" name="TextBox 13">
            <a:extLst>
              <a:ext uri="{FF2B5EF4-FFF2-40B4-BE49-F238E27FC236}">
                <a16:creationId xmlns:a16="http://schemas.microsoft.com/office/drawing/2014/main" id="{DDD4F3C0-4858-AEC4-E1F0-4F6D7E536DCA}"/>
              </a:ext>
            </a:extLst>
          </p:cNvPr>
          <p:cNvSpPr txBox="1"/>
          <p:nvPr/>
        </p:nvSpPr>
        <p:spPr>
          <a:xfrm>
            <a:off x="83314" y="6326372"/>
            <a:ext cx="4297137"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Tree>
    <p:extLst>
      <p:ext uri="{BB962C8B-B14F-4D97-AF65-F5344CB8AC3E}">
        <p14:creationId xmlns:p14="http://schemas.microsoft.com/office/powerpoint/2010/main" val="167816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26AF0-2971-901B-D1D0-60AC82934E64}"/>
              </a:ext>
            </a:extLst>
          </p:cNvPr>
          <p:cNvSpPr>
            <a:spLocks noGrp="1"/>
          </p:cNvSpPr>
          <p:nvPr>
            <p:ph type="title"/>
          </p:nvPr>
        </p:nvSpPr>
        <p:spPr>
          <a:xfrm>
            <a:off x="1158864" y="102021"/>
            <a:ext cx="9779183" cy="1744415"/>
          </a:xfrm>
        </p:spPr>
        <p:txBody>
          <a:bodyPr anchor="b">
            <a:normAutofit/>
          </a:bodyPr>
          <a:lstStyle/>
          <a:p>
            <a:r>
              <a:rPr lang="en-US" sz="3300" dirty="0" err="1">
                <a:solidFill>
                  <a:schemeClr val="accent6">
                    <a:lumMod val="75000"/>
                  </a:schemeClr>
                </a:solidFill>
              </a:rPr>
              <a:t>b.Vai</a:t>
            </a:r>
            <a:r>
              <a:rPr lang="en-US" sz="3300" dirty="0">
                <a:solidFill>
                  <a:schemeClr val="accent6">
                    <a:lumMod val="75000"/>
                  </a:schemeClr>
                </a:solidFill>
              </a:rPr>
              <a:t> </a:t>
            </a:r>
            <a:r>
              <a:rPr lang="en-US" sz="3300" dirty="0" err="1">
                <a:solidFill>
                  <a:schemeClr val="accent6">
                    <a:lumMod val="75000"/>
                  </a:schemeClr>
                </a:solidFill>
              </a:rPr>
              <a:t>trò</a:t>
            </a:r>
            <a:r>
              <a:rPr lang="en-US" sz="3300" dirty="0">
                <a:solidFill>
                  <a:schemeClr val="accent6">
                    <a:lumMod val="75000"/>
                  </a:schemeClr>
                </a:solidFill>
              </a:rPr>
              <a:t> </a:t>
            </a:r>
            <a:r>
              <a:rPr lang="en-US" sz="3300" dirty="0" err="1">
                <a:solidFill>
                  <a:schemeClr val="accent6">
                    <a:lumMod val="75000"/>
                  </a:schemeClr>
                </a:solidFill>
              </a:rPr>
              <a:t>của</a:t>
            </a:r>
            <a:r>
              <a:rPr lang="en-US" sz="3300" dirty="0">
                <a:solidFill>
                  <a:schemeClr val="accent6">
                    <a:lumMod val="75000"/>
                  </a:schemeClr>
                </a:solidFill>
              </a:rPr>
              <a:t> </a:t>
            </a:r>
            <a:r>
              <a:rPr lang="en-US" sz="3300" dirty="0" err="1">
                <a:solidFill>
                  <a:schemeClr val="accent6">
                    <a:lumMod val="75000"/>
                  </a:schemeClr>
                </a:solidFill>
              </a:rPr>
              <a:t>thiết</a:t>
            </a:r>
            <a:r>
              <a:rPr lang="en-US" sz="3300" dirty="0">
                <a:solidFill>
                  <a:schemeClr val="accent6">
                    <a:lumMod val="75000"/>
                  </a:schemeClr>
                </a:solidFill>
              </a:rPr>
              <a:t> </a:t>
            </a:r>
            <a:r>
              <a:rPr lang="en-US" sz="3300" dirty="0" err="1">
                <a:solidFill>
                  <a:schemeClr val="accent6">
                    <a:lumMod val="75000"/>
                  </a:schemeClr>
                </a:solidFill>
              </a:rPr>
              <a:t>bị</a:t>
            </a:r>
            <a:r>
              <a:rPr lang="en-US" sz="3300" dirty="0">
                <a:solidFill>
                  <a:schemeClr val="accent6">
                    <a:lumMod val="75000"/>
                  </a:schemeClr>
                </a:solidFill>
              </a:rPr>
              <a:t> </a:t>
            </a:r>
            <a:r>
              <a:rPr lang="en-US" sz="3300" dirty="0" err="1">
                <a:solidFill>
                  <a:schemeClr val="accent6">
                    <a:lumMod val="75000"/>
                  </a:schemeClr>
                </a:solidFill>
              </a:rPr>
              <a:t>thông</a:t>
            </a:r>
            <a:r>
              <a:rPr lang="en-US" sz="3300" dirty="0">
                <a:solidFill>
                  <a:schemeClr val="accent6">
                    <a:lumMod val="75000"/>
                  </a:schemeClr>
                </a:solidFill>
              </a:rPr>
              <a:t> </a:t>
            </a:r>
            <a:r>
              <a:rPr lang="en-US" sz="3300" dirty="0" err="1">
                <a:solidFill>
                  <a:schemeClr val="accent6">
                    <a:lumMod val="75000"/>
                  </a:schemeClr>
                </a:solidFill>
              </a:rPr>
              <a:t>minh</a:t>
            </a:r>
            <a:r>
              <a:rPr lang="en-US" sz="3300" dirty="0">
                <a:solidFill>
                  <a:schemeClr val="accent6">
                    <a:lumMod val="75000"/>
                  </a:schemeClr>
                </a:solidFill>
              </a:rPr>
              <a:t> </a:t>
            </a:r>
            <a:r>
              <a:rPr lang="en-US" sz="3300" dirty="0" err="1">
                <a:solidFill>
                  <a:schemeClr val="accent6">
                    <a:lumMod val="75000"/>
                  </a:schemeClr>
                </a:solidFill>
              </a:rPr>
              <a:t>đối</a:t>
            </a:r>
            <a:r>
              <a:rPr lang="en-US" sz="3300" dirty="0">
                <a:solidFill>
                  <a:schemeClr val="accent6">
                    <a:lumMod val="75000"/>
                  </a:schemeClr>
                </a:solidFill>
              </a:rPr>
              <a:t> </a:t>
            </a:r>
            <a:r>
              <a:rPr lang="en-US" sz="3300" dirty="0" err="1">
                <a:solidFill>
                  <a:schemeClr val="accent6">
                    <a:lumMod val="75000"/>
                  </a:schemeClr>
                </a:solidFill>
              </a:rPr>
              <a:t>với</a:t>
            </a:r>
            <a:r>
              <a:rPr lang="en-US" sz="3300" dirty="0">
                <a:solidFill>
                  <a:schemeClr val="accent6">
                    <a:lumMod val="75000"/>
                  </a:schemeClr>
                </a:solidFill>
              </a:rPr>
              <a:t> </a:t>
            </a:r>
            <a:r>
              <a:rPr lang="en-US" sz="3300" dirty="0" err="1">
                <a:solidFill>
                  <a:schemeClr val="accent6">
                    <a:lumMod val="75000"/>
                  </a:schemeClr>
                </a:solidFill>
              </a:rPr>
              <a:t>xã</a:t>
            </a:r>
            <a:r>
              <a:rPr lang="en-US" sz="3300" dirty="0">
                <a:solidFill>
                  <a:schemeClr val="accent6">
                    <a:lumMod val="75000"/>
                  </a:schemeClr>
                </a:solidFill>
              </a:rPr>
              <a:t> </a:t>
            </a:r>
            <a:r>
              <a:rPr lang="en-US" sz="3300" dirty="0" err="1">
                <a:solidFill>
                  <a:schemeClr val="accent6">
                    <a:lumMod val="75000"/>
                  </a:schemeClr>
                </a:solidFill>
              </a:rPr>
              <a:t>hội</a:t>
            </a:r>
            <a:r>
              <a:rPr lang="en-US" sz="3300" dirty="0">
                <a:solidFill>
                  <a:schemeClr val="accent6">
                    <a:lumMod val="75000"/>
                  </a:schemeClr>
                </a:solidFill>
              </a:rPr>
              <a:t> </a:t>
            </a:r>
            <a:r>
              <a:rPr lang="en-US" sz="3300" dirty="0" err="1">
                <a:solidFill>
                  <a:schemeClr val="accent6">
                    <a:lumMod val="75000"/>
                  </a:schemeClr>
                </a:solidFill>
              </a:rPr>
              <a:t>trong</a:t>
            </a:r>
            <a:r>
              <a:rPr lang="en-US" sz="3300" dirty="0">
                <a:solidFill>
                  <a:schemeClr val="accent6">
                    <a:lumMod val="75000"/>
                  </a:schemeClr>
                </a:solidFill>
              </a:rPr>
              <a:t> </a:t>
            </a:r>
            <a:r>
              <a:rPr lang="en-US" sz="3300" dirty="0" err="1">
                <a:solidFill>
                  <a:schemeClr val="accent6">
                    <a:lumMod val="75000"/>
                  </a:schemeClr>
                </a:solidFill>
              </a:rPr>
              <a:t>công</a:t>
            </a:r>
            <a:r>
              <a:rPr lang="en-US" sz="3300" dirty="0">
                <a:solidFill>
                  <a:schemeClr val="accent6">
                    <a:lumMod val="75000"/>
                  </a:schemeClr>
                </a:solidFill>
              </a:rPr>
              <a:t> </a:t>
            </a:r>
            <a:r>
              <a:rPr lang="en-US" sz="3300" dirty="0" err="1">
                <a:solidFill>
                  <a:schemeClr val="accent6">
                    <a:lumMod val="75000"/>
                  </a:schemeClr>
                </a:solidFill>
              </a:rPr>
              <a:t>cuộc</a:t>
            </a:r>
            <a:r>
              <a:rPr lang="en-US" sz="3300" dirty="0">
                <a:solidFill>
                  <a:schemeClr val="accent6">
                    <a:lumMod val="75000"/>
                  </a:schemeClr>
                </a:solidFill>
              </a:rPr>
              <a:t> </a:t>
            </a:r>
            <a:r>
              <a:rPr lang="en-US" sz="3300" dirty="0" err="1">
                <a:solidFill>
                  <a:schemeClr val="accent6">
                    <a:lumMod val="75000"/>
                  </a:schemeClr>
                </a:solidFill>
              </a:rPr>
              <a:t>cách</a:t>
            </a:r>
            <a:r>
              <a:rPr lang="en-US" sz="3300" dirty="0">
                <a:solidFill>
                  <a:schemeClr val="accent6">
                    <a:lumMod val="75000"/>
                  </a:schemeClr>
                </a:solidFill>
              </a:rPr>
              <a:t> </a:t>
            </a:r>
            <a:r>
              <a:rPr lang="en-US" sz="3300" dirty="0" err="1">
                <a:solidFill>
                  <a:schemeClr val="accent6">
                    <a:lumMod val="75000"/>
                  </a:schemeClr>
                </a:solidFill>
              </a:rPr>
              <a:t>mạng</a:t>
            </a:r>
            <a:r>
              <a:rPr lang="en-US" sz="3300" dirty="0">
                <a:solidFill>
                  <a:schemeClr val="accent6">
                    <a:lumMod val="75000"/>
                  </a:schemeClr>
                </a:solidFill>
              </a:rPr>
              <a:t> </a:t>
            </a:r>
            <a:r>
              <a:rPr lang="en-US" sz="3300" dirty="0" err="1">
                <a:solidFill>
                  <a:schemeClr val="accent6">
                    <a:lumMod val="75000"/>
                  </a:schemeClr>
                </a:solidFill>
              </a:rPr>
              <a:t>công</a:t>
            </a:r>
            <a:r>
              <a:rPr lang="en-US" sz="3300" dirty="0">
                <a:solidFill>
                  <a:schemeClr val="accent6">
                    <a:lumMod val="75000"/>
                  </a:schemeClr>
                </a:solidFill>
              </a:rPr>
              <a:t> </a:t>
            </a:r>
            <a:r>
              <a:rPr lang="en-US" sz="3300" dirty="0" err="1">
                <a:solidFill>
                  <a:schemeClr val="accent6">
                    <a:lumMod val="75000"/>
                  </a:schemeClr>
                </a:solidFill>
              </a:rPr>
              <a:t>nghiệp</a:t>
            </a:r>
            <a:r>
              <a:rPr lang="en-US" sz="3300" dirty="0">
                <a:solidFill>
                  <a:schemeClr val="accent6">
                    <a:lumMod val="75000"/>
                  </a:schemeClr>
                </a:solidFill>
              </a:rPr>
              <a:t> </a:t>
            </a:r>
            <a:r>
              <a:rPr lang="en-US" sz="3300" dirty="0" err="1">
                <a:solidFill>
                  <a:schemeClr val="accent6">
                    <a:lumMod val="75000"/>
                  </a:schemeClr>
                </a:solidFill>
              </a:rPr>
              <a:t>thứ</a:t>
            </a:r>
            <a:r>
              <a:rPr lang="en-US" sz="3300" dirty="0">
                <a:solidFill>
                  <a:schemeClr val="accent6">
                    <a:lumMod val="75000"/>
                  </a:schemeClr>
                </a:solidFill>
              </a:rPr>
              <a:t> </a:t>
            </a:r>
            <a:r>
              <a:rPr lang="en-US" sz="3300" dirty="0" err="1">
                <a:solidFill>
                  <a:schemeClr val="accent6">
                    <a:lumMod val="75000"/>
                  </a:schemeClr>
                </a:solidFill>
              </a:rPr>
              <a:t>tư</a:t>
            </a:r>
            <a:r>
              <a:rPr lang="en-US" sz="3300" dirty="0">
                <a:solidFill>
                  <a:schemeClr val="accent6">
                    <a:lumMod val="75000"/>
                  </a:schemeClr>
                </a:solidFill>
              </a:rPr>
              <a:t>.</a:t>
            </a:r>
            <a:br>
              <a:rPr lang="en-US" sz="3300" dirty="0">
                <a:solidFill>
                  <a:schemeClr val="accent6">
                    <a:lumMod val="75000"/>
                  </a:schemeClr>
                </a:solidFill>
              </a:rPr>
            </a:br>
            <a:r>
              <a:rPr lang="en-US" sz="3300" dirty="0">
                <a:solidFill>
                  <a:schemeClr val="accent6">
                    <a:lumMod val="75000"/>
                  </a:schemeClr>
                </a:solidFill>
              </a:rPr>
              <a:t>(The role of smart devices in society during the four </a:t>
            </a:r>
            <a:r>
              <a:rPr lang="en-US" sz="3300" dirty="0" err="1">
                <a:solidFill>
                  <a:schemeClr val="accent6">
                    <a:lumMod val="75000"/>
                  </a:schemeClr>
                </a:solidFill>
              </a:rPr>
              <a:t>industrical</a:t>
            </a:r>
            <a:r>
              <a:rPr lang="en-US" sz="3300" dirty="0">
                <a:solidFill>
                  <a:schemeClr val="accent6">
                    <a:lumMod val="75000"/>
                  </a:schemeClr>
                </a:solidFill>
              </a:rPr>
              <a:t> revolution)</a:t>
            </a:r>
          </a:p>
        </p:txBody>
      </p:sp>
      <p:pic>
        <p:nvPicPr>
          <p:cNvPr id="7" name="Content Placeholder 6">
            <a:extLst>
              <a:ext uri="{FF2B5EF4-FFF2-40B4-BE49-F238E27FC236}">
                <a16:creationId xmlns:a16="http://schemas.microsoft.com/office/drawing/2014/main" id="{EF33F784-3BF0-BEF6-F136-C42ACF5DFB97}"/>
              </a:ext>
            </a:extLst>
          </p:cNvPr>
          <p:cNvPicPr>
            <a:picLocks noGrp="1" noChangeAspect="1"/>
          </p:cNvPicPr>
          <p:nvPr>
            <p:ph idx="1"/>
          </p:nvPr>
        </p:nvPicPr>
        <p:blipFill>
          <a:blip r:embed="rId2"/>
          <a:srcRect t="21542" b="17791"/>
          <a:stretch>
            <a:fillRect/>
          </a:stretch>
        </p:blipFill>
        <p:spPr>
          <a:xfrm>
            <a:off x="1063172" y="2251384"/>
            <a:ext cx="9779182" cy="3366815"/>
          </a:xfrm>
          <a:prstGeom prst="rect">
            <a:avLst/>
          </a:prstGeom>
          <a:noFill/>
        </p:spPr>
      </p:pic>
      <p:sp>
        <p:nvSpPr>
          <p:cNvPr id="5" name="TextBox 4">
            <a:extLst>
              <a:ext uri="{FF2B5EF4-FFF2-40B4-BE49-F238E27FC236}">
                <a16:creationId xmlns:a16="http://schemas.microsoft.com/office/drawing/2014/main" id="{F7574F5D-304A-CAAA-0BDE-5CE47BFD850A}"/>
              </a:ext>
            </a:extLst>
          </p:cNvPr>
          <p:cNvSpPr txBox="1"/>
          <p:nvPr/>
        </p:nvSpPr>
        <p:spPr>
          <a:xfrm>
            <a:off x="233916" y="6443330"/>
            <a:ext cx="11863585"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Tree>
    <p:extLst>
      <p:ext uri="{BB962C8B-B14F-4D97-AF65-F5344CB8AC3E}">
        <p14:creationId xmlns:p14="http://schemas.microsoft.com/office/powerpoint/2010/main" val="2315457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37133F-EC94-5952-0F2B-88661581C525}"/>
              </a:ext>
            </a:extLst>
          </p:cNvPr>
          <p:cNvPicPr>
            <a:picLocks noGrp="1" noChangeAspect="1"/>
          </p:cNvPicPr>
          <p:nvPr>
            <p:ph idx="1"/>
          </p:nvPr>
        </p:nvPicPr>
        <p:blipFill>
          <a:blip r:embed="rId2"/>
          <a:stretch>
            <a:fillRect/>
          </a:stretch>
        </p:blipFill>
        <p:spPr>
          <a:xfrm>
            <a:off x="318978" y="701750"/>
            <a:ext cx="9494874" cy="5603357"/>
          </a:xfrm>
          <a:prstGeom prst="rect">
            <a:avLst/>
          </a:prstGeom>
        </p:spPr>
      </p:pic>
      <p:sp>
        <p:nvSpPr>
          <p:cNvPr id="6" name="TextBox 5">
            <a:extLst>
              <a:ext uri="{FF2B5EF4-FFF2-40B4-BE49-F238E27FC236}">
                <a16:creationId xmlns:a16="http://schemas.microsoft.com/office/drawing/2014/main" id="{BBA78A33-3019-B974-DF85-C50C34A3C5ED}"/>
              </a:ext>
            </a:extLst>
          </p:cNvPr>
          <p:cNvSpPr txBox="1"/>
          <p:nvPr/>
        </p:nvSpPr>
        <p:spPr>
          <a:xfrm>
            <a:off x="1084521" y="233916"/>
            <a:ext cx="5987152" cy="400110"/>
          </a:xfrm>
          <a:prstGeom prst="rect">
            <a:avLst/>
          </a:prstGeom>
          <a:noFill/>
        </p:spPr>
        <p:txBody>
          <a:bodyPr wrap="none" rtlCol="0">
            <a:spAutoFit/>
          </a:bodyPr>
          <a:lstStyle/>
          <a:p>
            <a:r>
              <a:rPr lang="en-US" sz="2000" dirty="0" err="1"/>
              <a:t>Hình</a:t>
            </a:r>
            <a:r>
              <a:rPr lang="en-US" sz="2000" dirty="0"/>
              <a:t> 2.2:Thời </a:t>
            </a:r>
            <a:r>
              <a:rPr lang="en-US" sz="2000" dirty="0" err="1"/>
              <a:t>kì</a:t>
            </a:r>
            <a:r>
              <a:rPr lang="en-US" sz="2000" dirty="0"/>
              <a:t> </a:t>
            </a:r>
            <a:r>
              <a:rPr lang="en-US" sz="2000" dirty="0" err="1"/>
              <a:t>của</a:t>
            </a:r>
            <a:r>
              <a:rPr lang="en-US" sz="2000" dirty="0"/>
              <a:t> </a:t>
            </a:r>
            <a:r>
              <a:rPr lang="en-US" sz="2000" dirty="0" err="1"/>
              <a:t>cách</a:t>
            </a:r>
            <a:r>
              <a:rPr lang="en-US" sz="2000" dirty="0"/>
              <a:t> </a:t>
            </a:r>
            <a:r>
              <a:rPr lang="en-US" sz="2000" dirty="0" err="1"/>
              <a:t>mạng</a:t>
            </a:r>
            <a:r>
              <a:rPr lang="en-US" sz="2000" dirty="0"/>
              <a:t> </a:t>
            </a:r>
            <a:r>
              <a:rPr lang="en-US" sz="2000" dirty="0" err="1"/>
              <a:t>công</a:t>
            </a:r>
            <a:r>
              <a:rPr lang="en-US" sz="2000" dirty="0"/>
              <a:t> </a:t>
            </a:r>
            <a:r>
              <a:rPr lang="en-US" sz="2000" dirty="0" err="1"/>
              <a:t>nghiệp</a:t>
            </a:r>
            <a:r>
              <a:rPr lang="en-US" sz="2000" dirty="0"/>
              <a:t> (CMCN)</a:t>
            </a:r>
          </a:p>
        </p:txBody>
      </p:sp>
      <p:sp>
        <p:nvSpPr>
          <p:cNvPr id="2" name="TextBox 1">
            <a:extLst>
              <a:ext uri="{FF2B5EF4-FFF2-40B4-BE49-F238E27FC236}">
                <a16:creationId xmlns:a16="http://schemas.microsoft.com/office/drawing/2014/main" id="{1259DADC-1247-6917-1864-CF4DEDE5E9ED}"/>
              </a:ext>
            </a:extLst>
          </p:cNvPr>
          <p:cNvSpPr txBox="1"/>
          <p:nvPr/>
        </p:nvSpPr>
        <p:spPr>
          <a:xfrm>
            <a:off x="7985052" y="6534834"/>
            <a:ext cx="4901447"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Tree>
    <p:extLst>
      <p:ext uri="{BB962C8B-B14F-4D97-AF65-F5344CB8AC3E}">
        <p14:creationId xmlns:p14="http://schemas.microsoft.com/office/powerpoint/2010/main" val="155455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E0BEB50-2718-29EA-E3B2-C72E89D4DF44}"/>
              </a:ext>
            </a:extLst>
          </p:cNvPr>
          <p:cNvSpPr txBox="1"/>
          <p:nvPr/>
        </p:nvSpPr>
        <p:spPr>
          <a:xfrm>
            <a:off x="0" y="58043"/>
            <a:ext cx="12300416" cy="6001643"/>
          </a:xfrm>
          <a:prstGeom prst="rect">
            <a:avLst/>
          </a:prstGeom>
          <a:noFill/>
        </p:spPr>
        <p:txBody>
          <a:bodyPr wrap="square" rtlCol="0">
            <a:spAutoFit/>
          </a:bodyPr>
          <a:lstStyle/>
          <a:p>
            <a:pPr marL="342900" indent="-342900">
              <a:buFont typeface="Arial" panose="020B0604020202020204" pitchFamily="34" charset="0"/>
              <a:buChar char="•"/>
            </a:pPr>
            <a:r>
              <a:rPr lang="en-US" sz="2400" b="1" dirty="0" err="1">
                <a:solidFill>
                  <a:srgbClr val="7030A0"/>
                </a:solidFill>
              </a:rPr>
              <a:t>Thế</a:t>
            </a:r>
            <a:r>
              <a:rPr lang="en-US" sz="2400" b="1" dirty="0">
                <a:solidFill>
                  <a:srgbClr val="7030A0"/>
                </a:solidFill>
              </a:rPr>
              <a:t> </a:t>
            </a:r>
            <a:r>
              <a:rPr lang="en-US" sz="2400" b="1" dirty="0" err="1">
                <a:solidFill>
                  <a:srgbClr val="7030A0"/>
                </a:solidFill>
              </a:rPr>
              <a:t>giới</a:t>
            </a:r>
            <a:r>
              <a:rPr lang="en-US" sz="2400" b="1" dirty="0">
                <a:solidFill>
                  <a:srgbClr val="7030A0"/>
                </a:solidFill>
              </a:rPr>
              <a:t> </a:t>
            </a:r>
            <a:r>
              <a:rPr lang="en-US" sz="2400" b="1" dirty="0" err="1">
                <a:solidFill>
                  <a:srgbClr val="7030A0"/>
                </a:solidFill>
              </a:rPr>
              <a:t>trải</a:t>
            </a:r>
            <a:r>
              <a:rPr lang="en-US" sz="2400" b="1" dirty="0">
                <a:solidFill>
                  <a:srgbClr val="7030A0"/>
                </a:solidFill>
              </a:rPr>
              <a:t> qua 3 </a:t>
            </a:r>
            <a:r>
              <a:rPr lang="en-US" sz="2400" b="1" dirty="0" err="1">
                <a:solidFill>
                  <a:srgbClr val="7030A0"/>
                </a:solidFill>
              </a:rPr>
              <a:t>cuộc</a:t>
            </a:r>
            <a:r>
              <a:rPr lang="en-US" sz="2400" b="1" dirty="0">
                <a:solidFill>
                  <a:srgbClr val="7030A0"/>
                </a:solidFill>
              </a:rPr>
              <a:t> </a:t>
            </a:r>
            <a:r>
              <a:rPr lang="en-US" sz="2400" b="1" dirty="0" err="1">
                <a:solidFill>
                  <a:srgbClr val="7030A0"/>
                </a:solidFill>
              </a:rPr>
              <a:t>cách</a:t>
            </a:r>
            <a:r>
              <a:rPr lang="en-US" sz="2400" b="1" dirty="0">
                <a:solidFill>
                  <a:srgbClr val="7030A0"/>
                </a:solidFill>
              </a:rPr>
              <a:t> </a:t>
            </a:r>
            <a:r>
              <a:rPr lang="en-US" sz="2400" b="1" dirty="0" err="1">
                <a:solidFill>
                  <a:srgbClr val="7030A0"/>
                </a:solidFill>
              </a:rPr>
              <a:t>mạng</a:t>
            </a:r>
            <a:r>
              <a:rPr lang="en-US" sz="2400" b="1" dirty="0">
                <a:solidFill>
                  <a:srgbClr val="7030A0"/>
                </a:solidFill>
              </a:rPr>
              <a:t> </a:t>
            </a:r>
            <a:r>
              <a:rPr lang="en-US" sz="2400" b="1" dirty="0" err="1">
                <a:solidFill>
                  <a:srgbClr val="7030A0"/>
                </a:solidFill>
              </a:rPr>
              <a:t>công</a:t>
            </a:r>
            <a:r>
              <a:rPr lang="en-US" sz="2400" b="1" dirty="0">
                <a:solidFill>
                  <a:srgbClr val="7030A0"/>
                </a:solidFill>
              </a:rPr>
              <a:t> </a:t>
            </a:r>
            <a:r>
              <a:rPr lang="en-US" sz="2400" b="1" dirty="0" err="1">
                <a:solidFill>
                  <a:srgbClr val="7030A0"/>
                </a:solidFill>
              </a:rPr>
              <a:t>nghiệp</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đang</a:t>
            </a:r>
            <a:r>
              <a:rPr lang="en-US" sz="2400" b="1" dirty="0">
                <a:solidFill>
                  <a:srgbClr val="7030A0"/>
                </a:solidFill>
              </a:rPr>
              <a:t> </a:t>
            </a:r>
            <a:r>
              <a:rPr lang="en-US" sz="2400" b="1" dirty="0" err="1">
                <a:solidFill>
                  <a:srgbClr val="7030A0"/>
                </a:solidFill>
              </a:rPr>
              <a:t>bước</a:t>
            </a:r>
            <a:r>
              <a:rPr lang="en-US" sz="2400" b="1" dirty="0">
                <a:solidFill>
                  <a:srgbClr val="7030A0"/>
                </a:solidFill>
              </a:rPr>
              <a:t> </a:t>
            </a:r>
            <a:r>
              <a:rPr lang="en-US" sz="2400" b="1" dirty="0" err="1">
                <a:solidFill>
                  <a:srgbClr val="7030A0"/>
                </a:solidFill>
              </a:rPr>
              <a:t>vào</a:t>
            </a:r>
            <a:r>
              <a:rPr lang="en-US" sz="2400" b="1" dirty="0">
                <a:solidFill>
                  <a:srgbClr val="7030A0"/>
                </a:solidFill>
              </a:rPr>
              <a:t> </a:t>
            </a:r>
            <a:r>
              <a:rPr lang="en-US" sz="2400" b="1" dirty="0" err="1">
                <a:solidFill>
                  <a:srgbClr val="7030A0"/>
                </a:solidFill>
              </a:rPr>
              <a:t>cuộc</a:t>
            </a:r>
            <a:r>
              <a:rPr lang="en-US" sz="2400" b="1" dirty="0">
                <a:solidFill>
                  <a:srgbClr val="7030A0"/>
                </a:solidFill>
              </a:rPr>
              <a:t> </a:t>
            </a:r>
            <a:r>
              <a:rPr lang="en-US" sz="2400" b="1" dirty="0" err="1">
                <a:solidFill>
                  <a:srgbClr val="7030A0"/>
                </a:solidFill>
              </a:rPr>
              <a:t>cách</a:t>
            </a:r>
            <a:endParaRPr lang="en-US" sz="2400" b="1" dirty="0">
              <a:solidFill>
                <a:srgbClr val="7030A0"/>
              </a:solidFill>
            </a:endParaRPr>
          </a:p>
          <a:p>
            <a:r>
              <a:rPr lang="en-US" sz="2400" b="1" dirty="0" err="1">
                <a:solidFill>
                  <a:srgbClr val="7030A0"/>
                </a:solidFill>
              </a:rPr>
              <a:t>Mạng</a:t>
            </a:r>
            <a:r>
              <a:rPr lang="en-US" sz="2400" b="1" dirty="0">
                <a:solidFill>
                  <a:srgbClr val="7030A0"/>
                </a:solidFill>
              </a:rPr>
              <a:t> </a:t>
            </a:r>
            <a:r>
              <a:rPr lang="en-US" sz="2400" b="1" dirty="0" err="1">
                <a:solidFill>
                  <a:srgbClr val="7030A0"/>
                </a:solidFill>
              </a:rPr>
              <a:t>thứ</a:t>
            </a:r>
            <a:r>
              <a:rPr lang="en-US" sz="2400" b="1" dirty="0">
                <a:solidFill>
                  <a:srgbClr val="7030A0"/>
                </a:solidFill>
              </a:rPr>
              <a:t> 4(</a:t>
            </a:r>
            <a:r>
              <a:rPr lang="en-US" sz="2400" b="1" dirty="0" err="1">
                <a:solidFill>
                  <a:srgbClr val="7030A0"/>
                </a:solidFill>
              </a:rPr>
              <a:t>cách</a:t>
            </a:r>
            <a:r>
              <a:rPr lang="en-US" sz="2400" b="1" dirty="0">
                <a:solidFill>
                  <a:srgbClr val="7030A0"/>
                </a:solidFill>
              </a:rPr>
              <a:t> </a:t>
            </a:r>
            <a:r>
              <a:rPr lang="en-US" sz="2400" b="1" dirty="0" err="1">
                <a:solidFill>
                  <a:srgbClr val="7030A0"/>
                </a:solidFill>
              </a:rPr>
              <a:t>mạng</a:t>
            </a:r>
            <a:r>
              <a:rPr lang="en-US" sz="2400" b="1" dirty="0">
                <a:solidFill>
                  <a:srgbClr val="7030A0"/>
                </a:solidFill>
              </a:rPr>
              <a:t> 4.0)=&gt;</a:t>
            </a:r>
            <a:r>
              <a:rPr lang="en-US" sz="2400" b="1" dirty="0" err="1">
                <a:solidFill>
                  <a:srgbClr val="7030A0"/>
                </a:solidFill>
              </a:rPr>
              <a:t>Là</a:t>
            </a:r>
            <a:r>
              <a:rPr lang="en-US" sz="2400" b="1" dirty="0">
                <a:solidFill>
                  <a:srgbClr val="7030A0"/>
                </a:solidFill>
              </a:rPr>
              <a:t> </a:t>
            </a:r>
            <a:r>
              <a:rPr lang="en-US" sz="2400" b="1" dirty="0" err="1">
                <a:solidFill>
                  <a:srgbClr val="7030A0"/>
                </a:solidFill>
              </a:rPr>
              <a:t>nền</a:t>
            </a:r>
            <a:r>
              <a:rPr lang="en-US" sz="2400" b="1" dirty="0">
                <a:solidFill>
                  <a:srgbClr val="7030A0"/>
                </a:solidFill>
              </a:rPr>
              <a:t> </a:t>
            </a:r>
            <a:r>
              <a:rPr lang="en-US" sz="2400" b="1" dirty="0" err="1">
                <a:solidFill>
                  <a:srgbClr val="7030A0"/>
                </a:solidFill>
              </a:rPr>
              <a:t>tảng</a:t>
            </a:r>
            <a:r>
              <a:rPr lang="en-US" sz="2400" b="1" dirty="0">
                <a:solidFill>
                  <a:srgbClr val="7030A0"/>
                </a:solidFill>
              </a:rPr>
              <a:t> </a:t>
            </a:r>
            <a:r>
              <a:rPr lang="en-US" sz="2400" b="1" dirty="0" err="1">
                <a:solidFill>
                  <a:srgbClr val="7030A0"/>
                </a:solidFill>
              </a:rPr>
              <a:t>công</a:t>
            </a:r>
            <a:r>
              <a:rPr lang="en-US" sz="2400" b="1" dirty="0">
                <a:solidFill>
                  <a:srgbClr val="7030A0"/>
                </a:solidFill>
              </a:rPr>
              <a:t> </a:t>
            </a:r>
            <a:r>
              <a:rPr lang="en-US" sz="2400" b="1" dirty="0" err="1">
                <a:solidFill>
                  <a:srgbClr val="7030A0"/>
                </a:solidFill>
              </a:rPr>
              <a:t>nghệ</a:t>
            </a:r>
            <a:r>
              <a:rPr lang="en-US" sz="2400" b="1" dirty="0">
                <a:solidFill>
                  <a:srgbClr val="7030A0"/>
                </a:solidFill>
              </a:rPr>
              <a:t> </a:t>
            </a:r>
            <a:r>
              <a:rPr lang="en-US" sz="2400" b="1" dirty="0" err="1">
                <a:solidFill>
                  <a:srgbClr val="7030A0"/>
                </a:solidFill>
              </a:rPr>
              <a:t>số</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tích</a:t>
            </a:r>
            <a:r>
              <a:rPr lang="en-US" sz="2400" b="1" dirty="0">
                <a:solidFill>
                  <a:srgbClr val="7030A0"/>
                </a:solidFill>
              </a:rPr>
              <a:t> </a:t>
            </a:r>
            <a:r>
              <a:rPr lang="en-US" sz="2400" b="1" dirty="0" err="1">
                <a:solidFill>
                  <a:srgbClr val="7030A0"/>
                </a:solidFill>
              </a:rPr>
              <a:t>hợp</a:t>
            </a:r>
            <a:r>
              <a:rPr lang="en-US" sz="2400" b="1" dirty="0">
                <a:solidFill>
                  <a:srgbClr val="7030A0"/>
                </a:solidFill>
              </a:rPr>
              <a:t> </a:t>
            </a:r>
            <a:r>
              <a:rPr lang="en-US" sz="2400" b="1" dirty="0" err="1">
                <a:solidFill>
                  <a:srgbClr val="7030A0"/>
                </a:solidFill>
              </a:rPr>
              <a:t>công</a:t>
            </a:r>
            <a:r>
              <a:rPr lang="en-US" sz="2400" b="1" dirty="0">
                <a:solidFill>
                  <a:srgbClr val="7030A0"/>
                </a:solidFill>
              </a:rPr>
              <a:t> </a:t>
            </a:r>
            <a:r>
              <a:rPr lang="en-US" sz="2400" b="1" dirty="0" err="1">
                <a:solidFill>
                  <a:srgbClr val="7030A0"/>
                </a:solidFill>
              </a:rPr>
              <a:t>nghệ</a:t>
            </a:r>
            <a:r>
              <a:rPr lang="en-US" sz="2400" b="1" dirty="0">
                <a:solidFill>
                  <a:srgbClr val="7030A0"/>
                </a:solidFill>
              </a:rPr>
              <a:t> </a:t>
            </a:r>
          </a:p>
          <a:p>
            <a:r>
              <a:rPr lang="en-US" sz="2400" b="1" dirty="0" err="1">
                <a:solidFill>
                  <a:srgbClr val="7030A0"/>
                </a:solidFill>
              </a:rPr>
              <a:t>thông</a:t>
            </a:r>
            <a:r>
              <a:rPr lang="en-US" sz="2400" b="1" dirty="0">
                <a:solidFill>
                  <a:srgbClr val="7030A0"/>
                </a:solidFill>
              </a:rPr>
              <a:t> </a:t>
            </a:r>
            <a:r>
              <a:rPr lang="en-US" sz="2400" b="1" dirty="0" err="1">
                <a:solidFill>
                  <a:srgbClr val="7030A0"/>
                </a:solidFill>
              </a:rPr>
              <a:t>minh</a:t>
            </a:r>
            <a:r>
              <a:rPr lang="en-US" sz="2400" b="1" dirty="0">
                <a:solidFill>
                  <a:srgbClr val="7030A0"/>
                </a:solidFill>
              </a:rPr>
              <a:t> </a:t>
            </a:r>
            <a:r>
              <a:rPr lang="en-US" sz="2400" b="1" dirty="0" err="1">
                <a:solidFill>
                  <a:srgbClr val="7030A0"/>
                </a:solidFill>
              </a:rPr>
              <a:t>tạo</a:t>
            </a:r>
            <a:r>
              <a:rPr lang="en-US" sz="2400" b="1" dirty="0">
                <a:solidFill>
                  <a:srgbClr val="7030A0"/>
                </a:solidFill>
              </a:rPr>
              <a:t> </a:t>
            </a:r>
            <a:r>
              <a:rPr lang="en-US" sz="2400" b="1" dirty="0" err="1">
                <a:solidFill>
                  <a:srgbClr val="7030A0"/>
                </a:solidFill>
              </a:rPr>
              <a:t>ra</a:t>
            </a:r>
            <a:r>
              <a:rPr lang="en-US" sz="2400" b="1" dirty="0">
                <a:solidFill>
                  <a:srgbClr val="7030A0"/>
                </a:solidFill>
              </a:rPr>
              <a:t> </a:t>
            </a:r>
            <a:r>
              <a:rPr lang="en-US" sz="2400" b="1" dirty="0" err="1">
                <a:solidFill>
                  <a:srgbClr val="7030A0"/>
                </a:solidFill>
              </a:rPr>
              <a:t>quy</a:t>
            </a:r>
            <a:r>
              <a:rPr lang="en-US" sz="2400" b="1" dirty="0">
                <a:solidFill>
                  <a:srgbClr val="7030A0"/>
                </a:solidFill>
              </a:rPr>
              <a:t> </a:t>
            </a:r>
            <a:r>
              <a:rPr lang="en-US" sz="2400" b="1" dirty="0" err="1">
                <a:solidFill>
                  <a:srgbClr val="7030A0"/>
                </a:solidFill>
              </a:rPr>
              <a:t>trình</a:t>
            </a:r>
            <a:r>
              <a:rPr lang="en-US" sz="2400" b="1" dirty="0">
                <a:solidFill>
                  <a:srgbClr val="7030A0"/>
                </a:solidFill>
              </a:rPr>
              <a:t>, </a:t>
            </a:r>
            <a:r>
              <a:rPr lang="en-US" sz="2400" b="1" dirty="0" err="1">
                <a:solidFill>
                  <a:srgbClr val="7030A0"/>
                </a:solidFill>
              </a:rPr>
              <a:t>phương</a:t>
            </a:r>
            <a:r>
              <a:rPr lang="en-US" sz="2400" b="1" dirty="0">
                <a:solidFill>
                  <a:srgbClr val="7030A0"/>
                </a:solidFill>
              </a:rPr>
              <a:t> </a:t>
            </a:r>
            <a:r>
              <a:rPr lang="en-US" sz="2400" b="1" dirty="0" err="1">
                <a:solidFill>
                  <a:srgbClr val="7030A0"/>
                </a:solidFill>
              </a:rPr>
              <a:t>thức</a:t>
            </a:r>
            <a:r>
              <a:rPr lang="en-US" sz="2400" b="1" dirty="0">
                <a:solidFill>
                  <a:srgbClr val="7030A0"/>
                </a:solidFill>
              </a:rPr>
              <a:t> </a:t>
            </a:r>
            <a:r>
              <a:rPr lang="en-US" sz="2400" b="1" dirty="0" err="1">
                <a:solidFill>
                  <a:srgbClr val="7030A0"/>
                </a:solidFill>
              </a:rPr>
              <a:t>sản</a:t>
            </a:r>
            <a:r>
              <a:rPr lang="en-US" sz="2400" b="1" dirty="0">
                <a:solidFill>
                  <a:srgbClr val="7030A0"/>
                </a:solidFill>
              </a:rPr>
              <a:t> </a:t>
            </a:r>
            <a:r>
              <a:rPr lang="en-US" sz="2400" b="1" dirty="0" err="1">
                <a:solidFill>
                  <a:srgbClr val="7030A0"/>
                </a:solidFill>
              </a:rPr>
              <a:t>xuất</a:t>
            </a:r>
            <a:r>
              <a:rPr lang="en-US" sz="2400" b="1" dirty="0">
                <a:solidFill>
                  <a:srgbClr val="7030A0"/>
                </a:solidFill>
              </a:rPr>
              <a:t> </a:t>
            </a:r>
            <a:r>
              <a:rPr lang="en-US" sz="2400" b="1" dirty="0" err="1">
                <a:solidFill>
                  <a:srgbClr val="7030A0"/>
                </a:solidFill>
              </a:rPr>
              <a:t>mới</a:t>
            </a:r>
            <a:r>
              <a:rPr lang="en-US" sz="2400" b="1" dirty="0">
                <a:solidFill>
                  <a:srgbClr val="7030A0"/>
                </a:solidFill>
              </a:rPr>
              <a:t>.</a:t>
            </a:r>
          </a:p>
          <a:p>
            <a:pPr marL="342900" indent="-342900">
              <a:buFont typeface="Arial" panose="020B0604020202020204" pitchFamily="34" charset="0"/>
              <a:buChar char="•"/>
            </a:pPr>
            <a:r>
              <a:rPr lang="en-US" sz="2400" b="1" dirty="0">
                <a:solidFill>
                  <a:srgbClr val="7030A0"/>
                </a:solidFill>
              </a:rPr>
              <a:t>The world has gone </a:t>
            </a:r>
            <a:r>
              <a:rPr lang="en-US" sz="2400" b="1" dirty="0" err="1">
                <a:solidFill>
                  <a:srgbClr val="7030A0"/>
                </a:solidFill>
              </a:rPr>
              <a:t>throught</a:t>
            </a:r>
            <a:r>
              <a:rPr lang="en-US" sz="2400" b="1" dirty="0">
                <a:solidFill>
                  <a:srgbClr val="7030A0"/>
                </a:solidFill>
              </a:rPr>
              <a:t> three industrial revolutions and is entering the fourth </a:t>
            </a:r>
          </a:p>
          <a:p>
            <a:r>
              <a:rPr lang="en-US" sz="2400" b="1" dirty="0">
                <a:solidFill>
                  <a:srgbClr val="7030A0"/>
                </a:solidFill>
              </a:rPr>
              <a:t>revolution (INDUSTRY)=&gt;This is a technology platform and integrates smart technologies</a:t>
            </a:r>
          </a:p>
          <a:p>
            <a:r>
              <a:rPr lang="en-US" sz="2400" b="1" dirty="0">
                <a:solidFill>
                  <a:srgbClr val="7030A0"/>
                </a:solidFill>
              </a:rPr>
              <a:t>To create new processes and production methods.</a:t>
            </a:r>
          </a:p>
          <a:p>
            <a:r>
              <a:rPr lang="en-US" sz="2400" b="1" dirty="0">
                <a:solidFill>
                  <a:srgbClr val="7030A0"/>
                </a:solidFill>
              </a:rPr>
              <a:t>* ÁP </a:t>
            </a:r>
            <a:r>
              <a:rPr lang="en-US" sz="2400" b="1" dirty="0" err="1">
                <a:solidFill>
                  <a:srgbClr val="7030A0"/>
                </a:solidFill>
              </a:rPr>
              <a:t>dụng</a:t>
            </a:r>
            <a:r>
              <a:rPr lang="en-US" sz="2400" b="1" dirty="0">
                <a:solidFill>
                  <a:srgbClr val="7030A0"/>
                </a:solidFill>
              </a:rPr>
              <a:t> </a:t>
            </a:r>
            <a:r>
              <a:rPr lang="en-US" sz="2400" b="1" dirty="0" err="1">
                <a:solidFill>
                  <a:srgbClr val="7030A0"/>
                </a:solidFill>
              </a:rPr>
              <a:t>thành</a:t>
            </a:r>
            <a:r>
              <a:rPr lang="en-US" sz="2400" b="1" dirty="0">
                <a:solidFill>
                  <a:srgbClr val="7030A0"/>
                </a:solidFill>
              </a:rPr>
              <a:t> </a:t>
            </a:r>
            <a:r>
              <a:rPr lang="en-US" sz="2400" b="1" dirty="0" err="1">
                <a:solidFill>
                  <a:srgbClr val="7030A0"/>
                </a:solidFill>
              </a:rPr>
              <a:t>tựu</a:t>
            </a:r>
            <a:r>
              <a:rPr lang="en-US" sz="2400" b="1" dirty="0">
                <a:solidFill>
                  <a:srgbClr val="7030A0"/>
                </a:solidFill>
              </a:rPr>
              <a:t> </a:t>
            </a:r>
            <a:r>
              <a:rPr lang="en-US" sz="2400" b="1" dirty="0" err="1">
                <a:solidFill>
                  <a:srgbClr val="7030A0"/>
                </a:solidFill>
              </a:rPr>
              <a:t>trí</a:t>
            </a:r>
            <a:r>
              <a:rPr lang="en-US" sz="2400" b="1" dirty="0">
                <a:solidFill>
                  <a:srgbClr val="7030A0"/>
                </a:solidFill>
              </a:rPr>
              <a:t> </a:t>
            </a:r>
            <a:r>
              <a:rPr lang="en-US" sz="2400" b="1" dirty="0" err="1">
                <a:solidFill>
                  <a:srgbClr val="7030A0"/>
                </a:solidFill>
              </a:rPr>
              <a:t>tuệ</a:t>
            </a:r>
            <a:r>
              <a:rPr lang="en-US" sz="2400" b="1" dirty="0">
                <a:solidFill>
                  <a:srgbClr val="7030A0"/>
                </a:solidFill>
              </a:rPr>
              <a:t> </a:t>
            </a:r>
            <a:r>
              <a:rPr lang="en-US" sz="2400" b="1" dirty="0" err="1">
                <a:solidFill>
                  <a:srgbClr val="7030A0"/>
                </a:solidFill>
              </a:rPr>
              <a:t>nhân</a:t>
            </a:r>
            <a:r>
              <a:rPr lang="en-US" sz="2400" b="1" dirty="0">
                <a:solidFill>
                  <a:srgbClr val="7030A0"/>
                </a:solidFill>
              </a:rPr>
              <a:t> </a:t>
            </a:r>
            <a:r>
              <a:rPr lang="en-US" sz="2400" b="1" dirty="0" err="1">
                <a:solidFill>
                  <a:srgbClr val="7030A0"/>
                </a:solidFill>
              </a:rPr>
              <a:t>tạo</a:t>
            </a:r>
            <a:r>
              <a:rPr lang="en-US" sz="2400" b="1" dirty="0">
                <a:solidFill>
                  <a:srgbClr val="7030A0"/>
                </a:solidFill>
              </a:rPr>
              <a:t> ,</a:t>
            </a:r>
            <a:r>
              <a:rPr lang="en-US" sz="2400" b="1" dirty="0" err="1">
                <a:solidFill>
                  <a:srgbClr val="7030A0"/>
                </a:solidFill>
              </a:rPr>
              <a:t>kết</a:t>
            </a:r>
            <a:r>
              <a:rPr lang="en-US" sz="2400" b="1" dirty="0">
                <a:solidFill>
                  <a:srgbClr val="7030A0"/>
                </a:solidFill>
              </a:rPr>
              <a:t> </a:t>
            </a:r>
            <a:r>
              <a:rPr lang="en-US" sz="2400" b="1" dirty="0" err="1">
                <a:solidFill>
                  <a:srgbClr val="7030A0"/>
                </a:solidFill>
              </a:rPr>
              <a:t>nối</a:t>
            </a:r>
            <a:r>
              <a:rPr lang="en-US" sz="2400" b="1" dirty="0">
                <a:solidFill>
                  <a:srgbClr val="7030A0"/>
                </a:solidFill>
              </a:rPr>
              <a:t> </a:t>
            </a:r>
            <a:r>
              <a:rPr lang="en-US" sz="2400" b="1" dirty="0" err="1">
                <a:solidFill>
                  <a:srgbClr val="7030A0"/>
                </a:solidFill>
              </a:rPr>
              <a:t>vạn</a:t>
            </a:r>
            <a:r>
              <a:rPr lang="en-US" sz="2400" b="1" dirty="0">
                <a:solidFill>
                  <a:srgbClr val="7030A0"/>
                </a:solidFill>
              </a:rPr>
              <a:t> </a:t>
            </a:r>
            <a:r>
              <a:rPr lang="en-US" sz="2400" b="1" dirty="0" err="1">
                <a:solidFill>
                  <a:srgbClr val="7030A0"/>
                </a:solidFill>
              </a:rPr>
              <a:t>vật,điện</a:t>
            </a:r>
            <a:r>
              <a:rPr lang="en-US" sz="2400" b="1" dirty="0">
                <a:solidFill>
                  <a:srgbClr val="7030A0"/>
                </a:solidFill>
              </a:rPr>
              <a:t> </a:t>
            </a:r>
            <a:r>
              <a:rPr lang="en-US" sz="2400" b="1" dirty="0" err="1">
                <a:solidFill>
                  <a:srgbClr val="7030A0"/>
                </a:solidFill>
              </a:rPr>
              <a:t>toán</a:t>
            </a:r>
            <a:r>
              <a:rPr lang="en-US" sz="2400" b="1" dirty="0">
                <a:solidFill>
                  <a:srgbClr val="7030A0"/>
                </a:solidFill>
              </a:rPr>
              <a:t> </a:t>
            </a:r>
            <a:r>
              <a:rPr lang="en-US" sz="2400" b="1" dirty="0" err="1">
                <a:solidFill>
                  <a:srgbClr val="7030A0"/>
                </a:solidFill>
              </a:rPr>
              <a:t>lớn</a:t>
            </a:r>
            <a:r>
              <a:rPr lang="en-US" sz="2400" b="1" dirty="0">
                <a:solidFill>
                  <a:srgbClr val="7030A0"/>
                </a:solidFill>
              </a:rPr>
              <a:t> ,…</a:t>
            </a:r>
            <a:r>
              <a:rPr lang="en-US" sz="2400" b="1" dirty="0" err="1">
                <a:solidFill>
                  <a:srgbClr val="7030A0"/>
                </a:solidFill>
              </a:rPr>
              <a:t>cùng</a:t>
            </a:r>
            <a:r>
              <a:rPr lang="en-US" sz="2400" b="1" dirty="0">
                <a:solidFill>
                  <a:srgbClr val="7030A0"/>
                </a:solidFill>
              </a:rPr>
              <a:t> </a:t>
            </a:r>
            <a:r>
              <a:rPr lang="en-US" sz="2400" b="1" dirty="0" err="1">
                <a:solidFill>
                  <a:srgbClr val="7030A0"/>
                </a:solidFill>
              </a:rPr>
              <a:t>các</a:t>
            </a:r>
            <a:r>
              <a:rPr lang="en-US" sz="2400" b="1" dirty="0">
                <a:solidFill>
                  <a:srgbClr val="7030A0"/>
                </a:solidFill>
              </a:rPr>
              <a:t> </a:t>
            </a:r>
            <a:r>
              <a:rPr lang="en-US" sz="2400" b="1" dirty="0" err="1">
                <a:solidFill>
                  <a:srgbClr val="7030A0"/>
                </a:solidFill>
              </a:rPr>
              <a:t>công</a:t>
            </a:r>
            <a:r>
              <a:rPr lang="en-US" sz="2400" b="1" dirty="0">
                <a:solidFill>
                  <a:srgbClr val="7030A0"/>
                </a:solidFill>
              </a:rPr>
              <a:t> </a:t>
            </a:r>
            <a:r>
              <a:rPr lang="en-US" sz="2400" b="1" dirty="0" err="1">
                <a:solidFill>
                  <a:srgbClr val="7030A0"/>
                </a:solidFill>
              </a:rPr>
              <a:t>nghệ</a:t>
            </a:r>
            <a:r>
              <a:rPr lang="en-US" sz="2400" b="1" dirty="0">
                <a:solidFill>
                  <a:srgbClr val="7030A0"/>
                </a:solidFill>
              </a:rPr>
              <a:t> </a:t>
            </a:r>
            <a:r>
              <a:rPr lang="en-US" sz="2400" b="1" dirty="0" err="1">
                <a:solidFill>
                  <a:srgbClr val="7030A0"/>
                </a:solidFill>
              </a:rPr>
              <a:t>tiến</a:t>
            </a:r>
            <a:r>
              <a:rPr lang="en-US" sz="2400" b="1" dirty="0">
                <a:solidFill>
                  <a:srgbClr val="7030A0"/>
                </a:solidFill>
              </a:rPr>
              <a:t> </a:t>
            </a:r>
            <a:r>
              <a:rPr lang="en-US" sz="2400" b="1" dirty="0" err="1">
                <a:solidFill>
                  <a:srgbClr val="7030A0"/>
                </a:solidFill>
              </a:rPr>
              <a:t>bộ</a:t>
            </a:r>
            <a:r>
              <a:rPr lang="en-US" sz="2400" b="1" dirty="0">
                <a:solidFill>
                  <a:srgbClr val="7030A0"/>
                </a:solidFill>
              </a:rPr>
              <a:t> </a:t>
            </a:r>
            <a:r>
              <a:rPr lang="en-US" sz="2400" b="1" dirty="0" err="1">
                <a:solidFill>
                  <a:srgbClr val="7030A0"/>
                </a:solidFill>
              </a:rPr>
              <a:t>khác</a:t>
            </a:r>
            <a:r>
              <a:rPr lang="en-US" sz="2400" b="1" dirty="0">
                <a:solidFill>
                  <a:srgbClr val="7030A0"/>
                </a:solidFill>
              </a:rPr>
              <a:t> </a:t>
            </a:r>
            <a:r>
              <a:rPr lang="en-US" sz="2400" b="1" dirty="0" err="1">
                <a:solidFill>
                  <a:srgbClr val="7030A0"/>
                </a:solidFill>
              </a:rPr>
              <a:t>để</a:t>
            </a:r>
            <a:r>
              <a:rPr lang="en-US" sz="2400" b="1" dirty="0">
                <a:solidFill>
                  <a:srgbClr val="7030A0"/>
                </a:solidFill>
              </a:rPr>
              <a:t> </a:t>
            </a:r>
            <a:r>
              <a:rPr lang="en-US" sz="2400" b="1" dirty="0" err="1">
                <a:solidFill>
                  <a:srgbClr val="7030A0"/>
                </a:solidFill>
              </a:rPr>
              <a:t>sản</a:t>
            </a:r>
            <a:r>
              <a:rPr lang="en-US" sz="2400" b="1" dirty="0">
                <a:solidFill>
                  <a:srgbClr val="7030A0"/>
                </a:solidFill>
              </a:rPr>
              <a:t> </a:t>
            </a:r>
            <a:r>
              <a:rPr lang="en-US" sz="2400" b="1" dirty="0" err="1">
                <a:solidFill>
                  <a:srgbClr val="7030A0"/>
                </a:solidFill>
              </a:rPr>
              <a:t>xuất</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tạo</a:t>
            </a:r>
            <a:r>
              <a:rPr lang="en-US" sz="2400" b="1" dirty="0">
                <a:solidFill>
                  <a:srgbClr val="7030A0"/>
                </a:solidFill>
              </a:rPr>
              <a:t> </a:t>
            </a:r>
            <a:r>
              <a:rPr lang="en-US" sz="2400" b="1" dirty="0" err="1">
                <a:solidFill>
                  <a:srgbClr val="7030A0"/>
                </a:solidFill>
              </a:rPr>
              <a:t>sản</a:t>
            </a:r>
            <a:r>
              <a:rPr lang="en-US" sz="2400" b="1" dirty="0">
                <a:solidFill>
                  <a:srgbClr val="7030A0"/>
                </a:solidFill>
              </a:rPr>
              <a:t> </a:t>
            </a:r>
            <a:r>
              <a:rPr lang="en-US" sz="2400" b="1" dirty="0" err="1">
                <a:solidFill>
                  <a:srgbClr val="7030A0"/>
                </a:solidFill>
              </a:rPr>
              <a:t>phẩm</a:t>
            </a:r>
            <a:r>
              <a:rPr lang="en-US" sz="2400" b="1" dirty="0">
                <a:solidFill>
                  <a:srgbClr val="7030A0"/>
                </a:solidFill>
              </a:rPr>
              <a:t> </a:t>
            </a:r>
            <a:r>
              <a:rPr lang="en-US" sz="2400" b="1" dirty="0" err="1">
                <a:solidFill>
                  <a:srgbClr val="7030A0"/>
                </a:solidFill>
              </a:rPr>
              <a:t>nhằm</a:t>
            </a:r>
            <a:r>
              <a:rPr lang="en-US" sz="2400" b="1" dirty="0">
                <a:solidFill>
                  <a:srgbClr val="7030A0"/>
                </a:solidFill>
              </a:rPr>
              <a:t> </a:t>
            </a:r>
            <a:r>
              <a:rPr lang="en-US" sz="2400" b="1" dirty="0" err="1">
                <a:solidFill>
                  <a:srgbClr val="7030A0"/>
                </a:solidFill>
              </a:rPr>
              <a:t>phục</a:t>
            </a:r>
            <a:r>
              <a:rPr lang="en-US" sz="2400" b="1" dirty="0">
                <a:solidFill>
                  <a:srgbClr val="7030A0"/>
                </a:solidFill>
              </a:rPr>
              <a:t> </a:t>
            </a:r>
            <a:r>
              <a:rPr lang="en-US" sz="2400" b="1" dirty="0" err="1">
                <a:solidFill>
                  <a:srgbClr val="7030A0"/>
                </a:solidFill>
              </a:rPr>
              <a:t>vụ</a:t>
            </a:r>
            <a:r>
              <a:rPr lang="en-US" sz="2400" b="1" dirty="0">
                <a:solidFill>
                  <a:srgbClr val="7030A0"/>
                </a:solidFill>
              </a:rPr>
              <a:t> </a:t>
            </a:r>
            <a:r>
              <a:rPr lang="en-US" sz="2400" b="1" dirty="0" err="1">
                <a:solidFill>
                  <a:srgbClr val="7030A0"/>
                </a:solidFill>
              </a:rPr>
              <a:t>mọi</a:t>
            </a:r>
            <a:r>
              <a:rPr lang="en-US" sz="2400" b="1" dirty="0">
                <a:solidFill>
                  <a:srgbClr val="7030A0"/>
                </a:solidFill>
              </a:rPr>
              <a:t> </a:t>
            </a:r>
            <a:r>
              <a:rPr lang="en-US" sz="2400" b="1" dirty="0" err="1">
                <a:solidFill>
                  <a:srgbClr val="7030A0"/>
                </a:solidFill>
              </a:rPr>
              <a:t>nền</a:t>
            </a:r>
            <a:r>
              <a:rPr lang="en-US" sz="2400" b="1" dirty="0">
                <a:solidFill>
                  <a:srgbClr val="7030A0"/>
                </a:solidFill>
              </a:rPr>
              <a:t> </a:t>
            </a:r>
            <a:r>
              <a:rPr lang="en-US" sz="2400" b="1" dirty="0" err="1">
                <a:solidFill>
                  <a:srgbClr val="7030A0"/>
                </a:solidFill>
              </a:rPr>
              <a:t>tảng</a:t>
            </a:r>
            <a:r>
              <a:rPr lang="en-US" sz="2400" b="1" dirty="0">
                <a:solidFill>
                  <a:srgbClr val="7030A0"/>
                </a:solidFill>
              </a:rPr>
              <a:t> .</a:t>
            </a:r>
          </a:p>
          <a:p>
            <a:pPr marL="342900" indent="-342900">
              <a:buFontTx/>
              <a:buChar char="-"/>
            </a:pPr>
            <a:r>
              <a:rPr lang="en-US" sz="2400" b="1" dirty="0">
                <a:solidFill>
                  <a:srgbClr val="7030A0"/>
                </a:solidFill>
              </a:rPr>
              <a:t>Applying </a:t>
            </a:r>
            <a:r>
              <a:rPr lang="en-US" sz="2400" b="1" dirty="0" err="1">
                <a:solidFill>
                  <a:srgbClr val="7030A0"/>
                </a:solidFill>
              </a:rPr>
              <a:t>advancerments</a:t>
            </a:r>
            <a:r>
              <a:rPr lang="en-US" sz="2400" b="1" dirty="0">
                <a:solidFill>
                  <a:srgbClr val="7030A0"/>
                </a:solidFill>
              </a:rPr>
              <a:t> in artificial </a:t>
            </a:r>
            <a:r>
              <a:rPr lang="en-US" sz="2400" b="1" dirty="0" err="1">
                <a:solidFill>
                  <a:srgbClr val="7030A0"/>
                </a:solidFill>
              </a:rPr>
              <a:t>intelligence,the</a:t>
            </a:r>
            <a:r>
              <a:rPr lang="en-US" sz="2400" b="1" dirty="0">
                <a:solidFill>
                  <a:srgbClr val="7030A0"/>
                </a:solidFill>
              </a:rPr>
              <a:t> Internet of things cloud computing ,</a:t>
            </a:r>
          </a:p>
          <a:p>
            <a:r>
              <a:rPr lang="en-US" sz="2400" b="1" dirty="0">
                <a:solidFill>
                  <a:srgbClr val="7030A0"/>
                </a:solidFill>
              </a:rPr>
              <a:t>Big data and other cutting –edge technologies to produce and create products for all </a:t>
            </a:r>
            <a:r>
              <a:rPr lang="en-US" sz="2400" b="1" dirty="0" err="1">
                <a:solidFill>
                  <a:srgbClr val="7030A0"/>
                </a:solidFill>
              </a:rPr>
              <a:t>platfoorms</a:t>
            </a:r>
            <a:r>
              <a:rPr lang="en-US" sz="2400" b="1" dirty="0">
                <a:solidFill>
                  <a:srgbClr val="7030A0"/>
                </a:solidFill>
              </a:rPr>
              <a:t>.</a:t>
            </a:r>
          </a:p>
          <a:p>
            <a:r>
              <a:rPr lang="en-US" sz="2400" b="1" dirty="0" err="1">
                <a:solidFill>
                  <a:srgbClr val="7030A0"/>
                </a:solidFill>
              </a:rPr>
              <a:t>Ví</a:t>
            </a:r>
            <a:r>
              <a:rPr lang="en-US" sz="2400" b="1" dirty="0">
                <a:solidFill>
                  <a:srgbClr val="7030A0"/>
                </a:solidFill>
              </a:rPr>
              <a:t> </a:t>
            </a:r>
            <a:r>
              <a:rPr lang="en-US" sz="2400" b="1" dirty="0" err="1">
                <a:solidFill>
                  <a:srgbClr val="7030A0"/>
                </a:solidFill>
              </a:rPr>
              <a:t>dụ</a:t>
            </a:r>
            <a:r>
              <a:rPr lang="en-US" sz="2400" b="1" dirty="0">
                <a:solidFill>
                  <a:srgbClr val="7030A0"/>
                </a:solidFill>
              </a:rPr>
              <a:t> :</a:t>
            </a:r>
            <a:r>
              <a:rPr lang="en-US" sz="2400" b="1" dirty="0" err="1">
                <a:solidFill>
                  <a:srgbClr val="7030A0"/>
                </a:solidFill>
              </a:rPr>
              <a:t>phương</a:t>
            </a:r>
            <a:r>
              <a:rPr lang="en-US" sz="2400" b="1" dirty="0">
                <a:solidFill>
                  <a:srgbClr val="7030A0"/>
                </a:solidFill>
              </a:rPr>
              <a:t> </a:t>
            </a:r>
            <a:r>
              <a:rPr lang="en-US" sz="2400" b="1" dirty="0" err="1">
                <a:solidFill>
                  <a:srgbClr val="7030A0"/>
                </a:solidFill>
              </a:rPr>
              <a:t>tiện</a:t>
            </a:r>
            <a:r>
              <a:rPr lang="en-US" sz="2400" b="1" dirty="0">
                <a:solidFill>
                  <a:srgbClr val="7030A0"/>
                </a:solidFill>
              </a:rPr>
              <a:t> </a:t>
            </a:r>
            <a:r>
              <a:rPr lang="en-US" sz="2400" b="1" dirty="0" err="1">
                <a:solidFill>
                  <a:srgbClr val="7030A0"/>
                </a:solidFill>
              </a:rPr>
              <a:t>sử</a:t>
            </a:r>
            <a:r>
              <a:rPr lang="en-US" sz="2400" b="1" dirty="0">
                <a:solidFill>
                  <a:srgbClr val="7030A0"/>
                </a:solidFill>
              </a:rPr>
              <a:t> </a:t>
            </a:r>
            <a:r>
              <a:rPr lang="en-US" sz="2400" b="1" dirty="0" err="1">
                <a:solidFill>
                  <a:srgbClr val="7030A0"/>
                </a:solidFill>
              </a:rPr>
              <a:t>dụng</a:t>
            </a:r>
            <a:r>
              <a:rPr lang="en-US" sz="2400" b="1" dirty="0">
                <a:solidFill>
                  <a:srgbClr val="7030A0"/>
                </a:solidFill>
              </a:rPr>
              <a:t> </a:t>
            </a:r>
            <a:r>
              <a:rPr lang="en-US" sz="2400" b="1" dirty="0" err="1">
                <a:solidFill>
                  <a:srgbClr val="7030A0"/>
                </a:solidFill>
              </a:rPr>
              <a:t>cảm</a:t>
            </a:r>
            <a:r>
              <a:rPr lang="en-US" sz="2400" b="1" dirty="0">
                <a:solidFill>
                  <a:srgbClr val="7030A0"/>
                </a:solidFill>
              </a:rPr>
              <a:t> </a:t>
            </a:r>
            <a:r>
              <a:rPr lang="en-US" sz="2400" b="1" dirty="0" err="1">
                <a:solidFill>
                  <a:srgbClr val="7030A0"/>
                </a:solidFill>
              </a:rPr>
              <a:t>biến</a:t>
            </a:r>
            <a:r>
              <a:rPr lang="en-US" sz="2400" b="1" dirty="0">
                <a:solidFill>
                  <a:srgbClr val="7030A0"/>
                </a:solidFill>
              </a:rPr>
              <a:t> </a:t>
            </a:r>
            <a:r>
              <a:rPr lang="en-US" sz="2400" b="1" dirty="0" err="1">
                <a:solidFill>
                  <a:srgbClr val="7030A0"/>
                </a:solidFill>
              </a:rPr>
              <a:t>thông</a:t>
            </a:r>
            <a:r>
              <a:rPr lang="en-US" sz="2400" b="1" dirty="0">
                <a:solidFill>
                  <a:srgbClr val="7030A0"/>
                </a:solidFill>
              </a:rPr>
              <a:t> </a:t>
            </a:r>
            <a:r>
              <a:rPr lang="en-US" sz="2400" b="1" dirty="0" err="1">
                <a:solidFill>
                  <a:srgbClr val="7030A0"/>
                </a:solidFill>
              </a:rPr>
              <a:t>minh</a:t>
            </a:r>
            <a:r>
              <a:rPr lang="en-US" sz="2400" b="1" dirty="0">
                <a:solidFill>
                  <a:srgbClr val="7030A0"/>
                </a:solidFill>
              </a:rPr>
              <a:t> </a:t>
            </a:r>
            <a:r>
              <a:rPr lang="en-US" sz="2400" b="1" dirty="0" err="1">
                <a:solidFill>
                  <a:srgbClr val="7030A0"/>
                </a:solidFill>
              </a:rPr>
              <a:t>tham</a:t>
            </a:r>
            <a:r>
              <a:rPr lang="en-US" sz="2400" b="1" dirty="0">
                <a:solidFill>
                  <a:srgbClr val="7030A0"/>
                </a:solidFill>
              </a:rPr>
              <a:t> </a:t>
            </a:r>
            <a:r>
              <a:rPr lang="en-US" sz="2400" b="1" dirty="0" err="1">
                <a:solidFill>
                  <a:srgbClr val="7030A0"/>
                </a:solidFill>
              </a:rPr>
              <a:t>gia</a:t>
            </a:r>
            <a:r>
              <a:rPr lang="en-US" sz="2400" b="1" dirty="0">
                <a:solidFill>
                  <a:srgbClr val="7030A0"/>
                </a:solidFill>
              </a:rPr>
              <a:t> </a:t>
            </a:r>
            <a:r>
              <a:rPr lang="en-US" sz="2400" b="1" dirty="0" err="1">
                <a:solidFill>
                  <a:srgbClr val="7030A0"/>
                </a:solidFill>
              </a:rPr>
              <a:t>giao</a:t>
            </a:r>
            <a:r>
              <a:rPr lang="en-US" sz="2400" b="1" dirty="0">
                <a:solidFill>
                  <a:srgbClr val="7030A0"/>
                </a:solidFill>
              </a:rPr>
              <a:t> </a:t>
            </a:r>
            <a:r>
              <a:rPr lang="en-US" sz="2400" b="1" dirty="0" err="1">
                <a:solidFill>
                  <a:srgbClr val="7030A0"/>
                </a:solidFill>
              </a:rPr>
              <a:t>thông</a:t>
            </a:r>
            <a:r>
              <a:rPr lang="en-US" sz="2400" b="1" dirty="0">
                <a:solidFill>
                  <a:srgbClr val="7030A0"/>
                </a:solidFill>
              </a:rPr>
              <a:t> ;</a:t>
            </a:r>
            <a:r>
              <a:rPr lang="en-US" sz="2400" b="1" dirty="0" err="1">
                <a:solidFill>
                  <a:srgbClr val="7030A0"/>
                </a:solidFill>
              </a:rPr>
              <a:t>tính</a:t>
            </a:r>
            <a:r>
              <a:rPr lang="en-US" sz="2400" b="1" dirty="0">
                <a:solidFill>
                  <a:srgbClr val="7030A0"/>
                </a:solidFill>
              </a:rPr>
              <a:t> </a:t>
            </a:r>
            <a:r>
              <a:rPr lang="en-US" sz="2400" b="1" dirty="0" err="1">
                <a:solidFill>
                  <a:srgbClr val="7030A0"/>
                </a:solidFill>
              </a:rPr>
              <a:t>toán</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tối</a:t>
            </a:r>
            <a:r>
              <a:rPr lang="en-US" sz="2400" b="1" dirty="0">
                <a:solidFill>
                  <a:srgbClr val="7030A0"/>
                </a:solidFill>
              </a:rPr>
              <a:t> </a:t>
            </a:r>
            <a:r>
              <a:rPr lang="en-US" sz="2400" b="1" dirty="0" err="1">
                <a:solidFill>
                  <a:srgbClr val="7030A0"/>
                </a:solidFill>
              </a:rPr>
              <a:t>ưu</a:t>
            </a:r>
            <a:r>
              <a:rPr lang="en-US" sz="2400" b="1" dirty="0">
                <a:solidFill>
                  <a:srgbClr val="7030A0"/>
                </a:solidFill>
              </a:rPr>
              <a:t> </a:t>
            </a:r>
          </a:p>
          <a:p>
            <a:r>
              <a:rPr lang="en-US" sz="2400" b="1" dirty="0">
                <a:solidFill>
                  <a:srgbClr val="7030A0"/>
                </a:solidFill>
              </a:rPr>
              <a:t>,</a:t>
            </a:r>
            <a:r>
              <a:rPr lang="en-US" sz="2400" b="1" dirty="0" err="1">
                <a:solidFill>
                  <a:srgbClr val="7030A0"/>
                </a:solidFill>
              </a:rPr>
              <a:t>quyết</a:t>
            </a:r>
            <a:r>
              <a:rPr lang="en-US" sz="2400" b="1" dirty="0">
                <a:solidFill>
                  <a:srgbClr val="7030A0"/>
                </a:solidFill>
              </a:rPr>
              <a:t> </a:t>
            </a:r>
            <a:r>
              <a:rPr lang="en-US" sz="2400" b="1" dirty="0" err="1">
                <a:solidFill>
                  <a:srgbClr val="7030A0"/>
                </a:solidFill>
              </a:rPr>
              <a:t>định</a:t>
            </a:r>
            <a:r>
              <a:rPr lang="en-US" sz="2400" b="1" dirty="0">
                <a:solidFill>
                  <a:srgbClr val="7030A0"/>
                </a:solidFill>
              </a:rPr>
              <a:t> </a:t>
            </a:r>
            <a:r>
              <a:rPr lang="en-US" sz="2400" b="1" dirty="0" err="1">
                <a:solidFill>
                  <a:srgbClr val="7030A0"/>
                </a:solidFill>
              </a:rPr>
              <a:t>thực</a:t>
            </a:r>
            <a:r>
              <a:rPr lang="en-US" sz="2400" b="1" dirty="0">
                <a:solidFill>
                  <a:srgbClr val="7030A0"/>
                </a:solidFill>
              </a:rPr>
              <a:t> </a:t>
            </a:r>
            <a:r>
              <a:rPr lang="en-US" sz="2400" b="1" dirty="0" err="1">
                <a:solidFill>
                  <a:srgbClr val="7030A0"/>
                </a:solidFill>
              </a:rPr>
              <a:t>hiện</a:t>
            </a:r>
            <a:r>
              <a:rPr lang="en-US" sz="2400" b="1" dirty="0">
                <a:solidFill>
                  <a:srgbClr val="7030A0"/>
                </a:solidFill>
              </a:rPr>
              <a:t>,…</a:t>
            </a:r>
          </a:p>
          <a:p>
            <a:r>
              <a:rPr lang="en-US" sz="2400" b="1" dirty="0" err="1">
                <a:solidFill>
                  <a:srgbClr val="7030A0"/>
                </a:solidFill>
              </a:rPr>
              <a:t>EX:Vehicles</a:t>
            </a:r>
            <a:r>
              <a:rPr lang="en-US" sz="2400" b="1" dirty="0">
                <a:solidFill>
                  <a:srgbClr val="7030A0"/>
                </a:solidFill>
              </a:rPr>
              <a:t> using smart sensors participate in traffic, they calculate and optimize ,make </a:t>
            </a:r>
          </a:p>
          <a:p>
            <a:r>
              <a:rPr lang="en-US" sz="2400" b="1" dirty="0">
                <a:solidFill>
                  <a:srgbClr val="7030A0"/>
                </a:solidFill>
              </a:rPr>
              <a:t>Decisions ,</a:t>
            </a:r>
            <a:r>
              <a:rPr lang="en-US" sz="2400" b="1" dirty="0" err="1">
                <a:solidFill>
                  <a:srgbClr val="7030A0"/>
                </a:solidFill>
              </a:rPr>
              <a:t>etc</a:t>
            </a:r>
            <a:r>
              <a:rPr lang="en-US" sz="2400" b="1" dirty="0">
                <a:solidFill>
                  <a:srgbClr val="7030A0"/>
                </a:solidFill>
              </a:rPr>
              <a:t> ,…</a:t>
            </a:r>
          </a:p>
          <a:p>
            <a:endParaRPr lang="en-US" sz="2400" dirty="0"/>
          </a:p>
        </p:txBody>
      </p:sp>
      <p:sp>
        <p:nvSpPr>
          <p:cNvPr id="6" name="TextBox 5">
            <a:extLst>
              <a:ext uri="{FF2B5EF4-FFF2-40B4-BE49-F238E27FC236}">
                <a16:creationId xmlns:a16="http://schemas.microsoft.com/office/drawing/2014/main" id="{55121900-EDFF-B0CB-EB30-5FDD28504D0F}"/>
              </a:ext>
            </a:extLst>
          </p:cNvPr>
          <p:cNvSpPr txBox="1"/>
          <p:nvPr/>
        </p:nvSpPr>
        <p:spPr>
          <a:xfrm>
            <a:off x="7825562" y="6443330"/>
            <a:ext cx="4271939" cy="646331"/>
          </a:xfrm>
          <a:prstGeom prst="rect">
            <a:avLst/>
          </a:prstGeom>
          <a:noFill/>
        </p:spPr>
        <p:txBody>
          <a:bodyPr wrap="non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pic>
        <p:nvPicPr>
          <p:cNvPr id="11" name="Picture 10">
            <a:extLst>
              <a:ext uri="{FF2B5EF4-FFF2-40B4-BE49-F238E27FC236}">
                <a16:creationId xmlns:a16="http://schemas.microsoft.com/office/drawing/2014/main" id="{60ECAD58-E7B7-91AA-11A6-66F6C212D9C4}"/>
              </a:ext>
            </a:extLst>
          </p:cNvPr>
          <p:cNvPicPr>
            <a:picLocks noChangeAspect="1"/>
          </p:cNvPicPr>
          <p:nvPr/>
        </p:nvPicPr>
        <p:blipFill>
          <a:blip r:embed="rId3"/>
          <a:stretch>
            <a:fillRect/>
          </a:stretch>
        </p:blipFill>
        <p:spPr>
          <a:xfrm>
            <a:off x="0" y="5627410"/>
            <a:ext cx="3232298" cy="1248197"/>
          </a:xfrm>
          <a:prstGeom prst="rect">
            <a:avLst/>
          </a:prstGeom>
        </p:spPr>
      </p:pic>
    </p:spTree>
    <p:extLst>
      <p:ext uri="{BB962C8B-B14F-4D97-AF65-F5344CB8AC3E}">
        <p14:creationId xmlns:p14="http://schemas.microsoft.com/office/powerpoint/2010/main" val="907915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12603D1-90CE-6D34-9EDD-E75507ECCB6E}"/>
              </a:ext>
            </a:extLst>
          </p:cNvPr>
          <p:cNvSpPr txBox="1"/>
          <p:nvPr/>
        </p:nvSpPr>
        <p:spPr>
          <a:xfrm>
            <a:off x="106325" y="308344"/>
            <a:ext cx="11245863" cy="6001643"/>
          </a:xfrm>
          <a:prstGeom prst="rect">
            <a:avLst/>
          </a:prstGeom>
          <a:noFill/>
        </p:spPr>
        <p:txBody>
          <a:bodyPr wrap="square" rtlCol="0">
            <a:spAutoFit/>
          </a:bodyPr>
          <a:lstStyle/>
          <a:p>
            <a:pPr marL="800100" lvl="1" indent="-342900">
              <a:buFont typeface="Wingdings" panose="05000000000000000000" pitchFamily="2" charset="2"/>
              <a:buChar char="v"/>
            </a:pPr>
            <a:r>
              <a:rPr lang="en-US" sz="2400" b="1" dirty="0" err="1">
                <a:solidFill>
                  <a:srgbClr val="7030A0"/>
                </a:solidFill>
              </a:rPr>
              <a:t>Ngày</a:t>
            </a:r>
            <a:r>
              <a:rPr lang="en-US" sz="2400" b="1" dirty="0">
                <a:solidFill>
                  <a:srgbClr val="7030A0"/>
                </a:solidFill>
              </a:rPr>
              <a:t> nay, tri </a:t>
            </a:r>
            <a:r>
              <a:rPr lang="en-US" sz="2400" b="1" dirty="0" err="1">
                <a:solidFill>
                  <a:srgbClr val="7030A0"/>
                </a:solidFill>
              </a:rPr>
              <a:t>thức-yếu</a:t>
            </a:r>
            <a:r>
              <a:rPr lang="en-US" sz="2400" b="1" dirty="0">
                <a:solidFill>
                  <a:srgbClr val="7030A0"/>
                </a:solidFill>
              </a:rPr>
              <a:t> </a:t>
            </a:r>
            <a:r>
              <a:rPr lang="en-US" sz="2400" b="1" dirty="0" err="1">
                <a:solidFill>
                  <a:srgbClr val="7030A0"/>
                </a:solidFill>
              </a:rPr>
              <a:t>tố</a:t>
            </a:r>
            <a:r>
              <a:rPr lang="en-US" sz="2400" b="1" dirty="0">
                <a:solidFill>
                  <a:srgbClr val="7030A0"/>
                </a:solidFill>
              </a:rPr>
              <a:t> </a:t>
            </a:r>
            <a:r>
              <a:rPr lang="en-US" sz="2400" b="1" dirty="0" err="1">
                <a:solidFill>
                  <a:srgbClr val="7030A0"/>
                </a:solidFill>
              </a:rPr>
              <a:t>trí</a:t>
            </a:r>
            <a:r>
              <a:rPr lang="en-US" sz="2400" b="1" dirty="0">
                <a:solidFill>
                  <a:srgbClr val="7030A0"/>
                </a:solidFill>
              </a:rPr>
              <a:t> </a:t>
            </a:r>
            <a:r>
              <a:rPr lang="en-US" sz="2400" b="1" dirty="0" err="1">
                <a:solidFill>
                  <a:srgbClr val="7030A0"/>
                </a:solidFill>
              </a:rPr>
              <a:t>tuệ</a:t>
            </a:r>
            <a:r>
              <a:rPr lang="en-US" sz="2400" b="1" dirty="0">
                <a:solidFill>
                  <a:srgbClr val="7030A0"/>
                </a:solidFill>
              </a:rPr>
              <a:t> con </a:t>
            </a:r>
            <a:r>
              <a:rPr lang="en-US" sz="2400" b="1" dirty="0" err="1">
                <a:solidFill>
                  <a:srgbClr val="7030A0"/>
                </a:solidFill>
              </a:rPr>
              <a:t>người</a:t>
            </a:r>
            <a:r>
              <a:rPr lang="en-US" sz="2400" b="1" dirty="0">
                <a:solidFill>
                  <a:srgbClr val="7030A0"/>
                </a:solidFill>
              </a:rPr>
              <a:t> </a:t>
            </a:r>
            <a:r>
              <a:rPr lang="en-US" sz="2400" b="1" dirty="0" err="1">
                <a:solidFill>
                  <a:srgbClr val="7030A0"/>
                </a:solidFill>
              </a:rPr>
              <a:t>ngày</a:t>
            </a:r>
            <a:r>
              <a:rPr lang="en-US" sz="2400" b="1" dirty="0">
                <a:solidFill>
                  <a:srgbClr val="7030A0"/>
                </a:solidFill>
              </a:rPr>
              <a:t> </a:t>
            </a:r>
            <a:r>
              <a:rPr lang="en-US" sz="2400" b="1" dirty="0" err="1">
                <a:solidFill>
                  <a:srgbClr val="7030A0"/>
                </a:solidFill>
              </a:rPr>
              <a:t>càng</a:t>
            </a:r>
            <a:r>
              <a:rPr lang="en-US" sz="2400" b="1" dirty="0">
                <a:solidFill>
                  <a:srgbClr val="7030A0"/>
                </a:solidFill>
              </a:rPr>
              <a:t> </a:t>
            </a:r>
            <a:r>
              <a:rPr lang="en-US" sz="2400" b="1" dirty="0" err="1">
                <a:solidFill>
                  <a:srgbClr val="7030A0"/>
                </a:solidFill>
              </a:rPr>
              <a:t>chiếm</a:t>
            </a:r>
            <a:r>
              <a:rPr lang="en-US" sz="2400" b="1" dirty="0">
                <a:solidFill>
                  <a:srgbClr val="7030A0"/>
                </a:solidFill>
              </a:rPr>
              <a:t> </a:t>
            </a:r>
            <a:r>
              <a:rPr lang="en-US" sz="2400" b="1" dirty="0" err="1">
                <a:solidFill>
                  <a:srgbClr val="7030A0"/>
                </a:solidFill>
              </a:rPr>
              <a:t>tỉ</a:t>
            </a:r>
            <a:r>
              <a:rPr lang="en-US" sz="2400" b="1" dirty="0">
                <a:solidFill>
                  <a:srgbClr val="7030A0"/>
                </a:solidFill>
              </a:rPr>
              <a:t> </a:t>
            </a:r>
            <a:r>
              <a:rPr lang="en-US" sz="2400" b="1" dirty="0" err="1">
                <a:solidFill>
                  <a:srgbClr val="7030A0"/>
                </a:solidFill>
              </a:rPr>
              <a:t>trọng</a:t>
            </a:r>
            <a:r>
              <a:rPr lang="en-US" sz="2400" b="1" dirty="0">
                <a:solidFill>
                  <a:srgbClr val="7030A0"/>
                </a:solidFill>
              </a:rPr>
              <a:t> </a:t>
            </a:r>
            <a:r>
              <a:rPr lang="en-US" sz="2400" b="1" dirty="0" err="1">
                <a:solidFill>
                  <a:srgbClr val="7030A0"/>
                </a:solidFill>
              </a:rPr>
              <a:t>lớn</a:t>
            </a:r>
            <a:r>
              <a:rPr lang="en-US" sz="2400" b="1" dirty="0">
                <a:solidFill>
                  <a:srgbClr val="7030A0"/>
                </a:solidFill>
              </a:rPr>
              <a:t> </a:t>
            </a:r>
            <a:r>
              <a:rPr lang="en-US" sz="2400" b="1" dirty="0" err="1">
                <a:solidFill>
                  <a:srgbClr val="7030A0"/>
                </a:solidFill>
              </a:rPr>
              <a:t>trong</a:t>
            </a:r>
            <a:r>
              <a:rPr lang="en-US" sz="2400" b="1" dirty="0">
                <a:solidFill>
                  <a:srgbClr val="7030A0"/>
                </a:solidFill>
              </a:rPr>
              <a:t> </a:t>
            </a:r>
            <a:r>
              <a:rPr lang="en-US" sz="2400" b="1" dirty="0" err="1">
                <a:solidFill>
                  <a:srgbClr val="7030A0"/>
                </a:solidFill>
              </a:rPr>
              <a:t>cơ</a:t>
            </a:r>
            <a:r>
              <a:rPr lang="en-US" sz="2400" b="1" dirty="0">
                <a:solidFill>
                  <a:srgbClr val="7030A0"/>
                </a:solidFill>
              </a:rPr>
              <a:t> </a:t>
            </a:r>
            <a:r>
              <a:rPr lang="en-US" sz="2400" b="1" dirty="0" err="1">
                <a:solidFill>
                  <a:srgbClr val="7030A0"/>
                </a:solidFill>
              </a:rPr>
              <a:t>cấu</a:t>
            </a:r>
            <a:r>
              <a:rPr lang="en-US" sz="2400" b="1" dirty="0">
                <a:solidFill>
                  <a:srgbClr val="7030A0"/>
                </a:solidFill>
              </a:rPr>
              <a:t> </a:t>
            </a:r>
            <a:r>
              <a:rPr lang="en-US" sz="2400" b="1" dirty="0" err="1">
                <a:solidFill>
                  <a:srgbClr val="7030A0"/>
                </a:solidFill>
              </a:rPr>
              <a:t>giá</a:t>
            </a:r>
            <a:r>
              <a:rPr lang="en-US" sz="2400" b="1" dirty="0">
                <a:solidFill>
                  <a:srgbClr val="7030A0"/>
                </a:solidFill>
              </a:rPr>
              <a:t> </a:t>
            </a:r>
            <a:r>
              <a:rPr lang="en-US" sz="2400" b="1" dirty="0" err="1">
                <a:solidFill>
                  <a:srgbClr val="7030A0"/>
                </a:solidFill>
              </a:rPr>
              <a:t>trị</a:t>
            </a:r>
            <a:r>
              <a:rPr lang="en-US" sz="2400" b="1" dirty="0">
                <a:solidFill>
                  <a:srgbClr val="7030A0"/>
                </a:solidFill>
              </a:rPr>
              <a:t> </a:t>
            </a:r>
            <a:r>
              <a:rPr lang="en-US" sz="2400" b="1" dirty="0" err="1">
                <a:solidFill>
                  <a:srgbClr val="7030A0"/>
                </a:solidFill>
              </a:rPr>
              <a:t>sản</a:t>
            </a:r>
            <a:r>
              <a:rPr lang="en-US" sz="2400" b="1" dirty="0">
                <a:solidFill>
                  <a:srgbClr val="7030A0"/>
                </a:solidFill>
              </a:rPr>
              <a:t> </a:t>
            </a:r>
            <a:r>
              <a:rPr lang="en-US" sz="2400" b="1" dirty="0" err="1">
                <a:solidFill>
                  <a:srgbClr val="7030A0"/>
                </a:solidFill>
              </a:rPr>
              <a:t>phẩm</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dịch</a:t>
            </a:r>
            <a:r>
              <a:rPr lang="en-US" sz="2400" b="1" dirty="0">
                <a:solidFill>
                  <a:srgbClr val="7030A0"/>
                </a:solidFill>
              </a:rPr>
              <a:t> </a:t>
            </a:r>
            <a:r>
              <a:rPr lang="en-US" sz="2400" b="1" dirty="0" err="1">
                <a:solidFill>
                  <a:srgbClr val="7030A0"/>
                </a:solidFill>
              </a:rPr>
              <a:t>vụ</a:t>
            </a:r>
            <a:r>
              <a:rPr lang="en-US" sz="2400" b="1" dirty="0">
                <a:solidFill>
                  <a:srgbClr val="7030A0"/>
                </a:solidFill>
              </a:rPr>
              <a:t>. </a:t>
            </a:r>
            <a:r>
              <a:rPr lang="en-US" sz="2400" b="1" dirty="0" err="1">
                <a:solidFill>
                  <a:srgbClr val="7030A0"/>
                </a:solidFill>
              </a:rPr>
              <a:t>Nền</a:t>
            </a:r>
            <a:r>
              <a:rPr lang="en-US" sz="2400" b="1" dirty="0">
                <a:solidFill>
                  <a:srgbClr val="7030A0"/>
                </a:solidFill>
              </a:rPr>
              <a:t> </a:t>
            </a:r>
            <a:r>
              <a:rPr lang="en-US" sz="2400" b="1" dirty="0" err="1">
                <a:solidFill>
                  <a:srgbClr val="7030A0"/>
                </a:solidFill>
              </a:rPr>
              <a:t>kinh</a:t>
            </a:r>
            <a:r>
              <a:rPr lang="en-US" sz="2400" b="1" dirty="0">
                <a:solidFill>
                  <a:srgbClr val="7030A0"/>
                </a:solidFill>
              </a:rPr>
              <a:t> </a:t>
            </a:r>
            <a:r>
              <a:rPr lang="en-US" sz="2400" b="1" dirty="0" err="1">
                <a:solidFill>
                  <a:srgbClr val="7030A0"/>
                </a:solidFill>
              </a:rPr>
              <a:t>tế</a:t>
            </a:r>
            <a:r>
              <a:rPr lang="en-US" sz="2400" b="1" dirty="0">
                <a:solidFill>
                  <a:srgbClr val="7030A0"/>
                </a:solidFill>
              </a:rPr>
              <a:t> tri </a:t>
            </a:r>
            <a:r>
              <a:rPr lang="en-US" sz="2400" b="1" dirty="0" err="1">
                <a:solidFill>
                  <a:srgbClr val="7030A0"/>
                </a:solidFill>
              </a:rPr>
              <a:t>thức</a:t>
            </a:r>
            <a:r>
              <a:rPr lang="en-US" sz="2400" b="1" dirty="0">
                <a:solidFill>
                  <a:srgbClr val="7030A0"/>
                </a:solidFill>
              </a:rPr>
              <a:t> </a:t>
            </a:r>
            <a:r>
              <a:rPr lang="en-US" sz="2400" b="1" dirty="0" err="1">
                <a:solidFill>
                  <a:srgbClr val="7030A0"/>
                </a:solidFill>
              </a:rPr>
              <a:t>dựa</a:t>
            </a:r>
            <a:r>
              <a:rPr lang="en-US" sz="2400" b="1" dirty="0">
                <a:solidFill>
                  <a:srgbClr val="7030A0"/>
                </a:solidFill>
              </a:rPr>
              <a:t> </a:t>
            </a:r>
            <a:r>
              <a:rPr lang="en-US" sz="2400" b="1" dirty="0" err="1">
                <a:solidFill>
                  <a:srgbClr val="7030A0"/>
                </a:solidFill>
              </a:rPr>
              <a:t>vào</a:t>
            </a:r>
            <a:r>
              <a:rPr lang="en-US" sz="2400" b="1" dirty="0">
                <a:solidFill>
                  <a:srgbClr val="7030A0"/>
                </a:solidFill>
              </a:rPr>
              <a:t> tri </a:t>
            </a:r>
            <a:r>
              <a:rPr lang="en-US" sz="2400" b="1" dirty="0" err="1">
                <a:solidFill>
                  <a:srgbClr val="7030A0"/>
                </a:solidFill>
              </a:rPr>
              <a:t>thức</a:t>
            </a:r>
            <a:r>
              <a:rPr lang="en-US" sz="2400" b="1" dirty="0">
                <a:solidFill>
                  <a:srgbClr val="7030A0"/>
                </a:solidFill>
              </a:rPr>
              <a:t>, </a:t>
            </a:r>
            <a:r>
              <a:rPr lang="en-US" sz="2400" b="1" dirty="0" err="1">
                <a:solidFill>
                  <a:srgbClr val="7030A0"/>
                </a:solidFill>
              </a:rPr>
              <a:t>cơ</a:t>
            </a:r>
            <a:r>
              <a:rPr lang="en-US" sz="2400" b="1" dirty="0">
                <a:solidFill>
                  <a:srgbClr val="7030A0"/>
                </a:solidFill>
              </a:rPr>
              <a:t> </a:t>
            </a:r>
            <a:r>
              <a:rPr lang="en-US" sz="2400" b="1" dirty="0" err="1">
                <a:solidFill>
                  <a:srgbClr val="7030A0"/>
                </a:solidFill>
              </a:rPr>
              <a:t>sở</a:t>
            </a:r>
            <a:r>
              <a:rPr lang="en-US" sz="2400" b="1" dirty="0">
                <a:solidFill>
                  <a:srgbClr val="7030A0"/>
                </a:solidFill>
              </a:rPr>
              <a:t> </a:t>
            </a:r>
            <a:r>
              <a:rPr lang="en-US" sz="2400" b="1" dirty="0" err="1">
                <a:solidFill>
                  <a:srgbClr val="7030A0"/>
                </a:solidFill>
              </a:rPr>
              <a:t>phát</a:t>
            </a:r>
            <a:r>
              <a:rPr lang="en-US" sz="2400" b="1" dirty="0">
                <a:solidFill>
                  <a:srgbClr val="7030A0"/>
                </a:solidFill>
              </a:rPr>
              <a:t> </a:t>
            </a:r>
            <a:r>
              <a:rPr lang="en-US" sz="2400" b="1" dirty="0" err="1">
                <a:solidFill>
                  <a:srgbClr val="7030A0"/>
                </a:solidFill>
              </a:rPr>
              <a:t>triển</a:t>
            </a:r>
            <a:r>
              <a:rPr lang="en-US" sz="2400" b="1" dirty="0">
                <a:solidFill>
                  <a:srgbClr val="7030A0"/>
                </a:solidFill>
              </a:rPr>
              <a:t> khoa </a:t>
            </a:r>
            <a:r>
              <a:rPr lang="en-US" sz="2400" b="1" dirty="0" err="1">
                <a:solidFill>
                  <a:srgbClr val="7030A0"/>
                </a:solidFill>
              </a:rPr>
              <a:t>học</a:t>
            </a:r>
            <a:r>
              <a:rPr lang="en-US" sz="2400" b="1" dirty="0">
                <a:solidFill>
                  <a:srgbClr val="7030A0"/>
                </a:solidFill>
              </a:rPr>
              <a:t> </a:t>
            </a:r>
            <a:r>
              <a:rPr lang="en-US" sz="2400" b="1" dirty="0" err="1">
                <a:solidFill>
                  <a:srgbClr val="7030A0"/>
                </a:solidFill>
              </a:rPr>
              <a:t>và</a:t>
            </a:r>
            <a:r>
              <a:rPr lang="en-US" sz="2400" b="1" dirty="0">
                <a:solidFill>
                  <a:srgbClr val="7030A0"/>
                </a:solidFill>
              </a:rPr>
              <a:t> Công </a:t>
            </a:r>
            <a:r>
              <a:rPr lang="en-US" sz="2400" b="1" dirty="0" err="1">
                <a:solidFill>
                  <a:srgbClr val="7030A0"/>
                </a:solidFill>
              </a:rPr>
              <a:t>nghệ</a:t>
            </a:r>
            <a:r>
              <a:rPr lang="en-US" sz="2400" b="1" dirty="0">
                <a:solidFill>
                  <a:srgbClr val="7030A0"/>
                </a:solidFill>
              </a:rPr>
              <a:t> </a:t>
            </a:r>
            <a:r>
              <a:rPr lang="en-US" sz="2400" b="1" dirty="0" err="1">
                <a:solidFill>
                  <a:srgbClr val="7030A0"/>
                </a:solidFill>
              </a:rPr>
              <a:t>cao</a:t>
            </a:r>
            <a:r>
              <a:rPr lang="en-US" sz="2400" b="1" dirty="0">
                <a:solidFill>
                  <a:srgbClr val="7030A0"/>
                </a:solidFill>
              </a:rPr>
              <a:t> </a:t>
            </a:r>
            <a:r>
              <a:rPr lang="en-US" sz="2400" b="1" dirty="0" err="1">
                <a:solidFill>
                  <a:srgbClr val="7030A0"/>
                </a:solidFill>
              </a:rPr>
              <a:t>làm</a:t>
            </a:r>
            <a:r>
              <a:rPr lang="en-US" sz="2400" b="1" dirty="0">
                <a:solidFill>
                  <a:srgbClr val="7030A0"/>
                </a:solidFill>
              </a:rPr>
              <a:t> </a:t>
            </a:r>
            <a:r>
              <a:rPr lang="en-US" sz="2400" b="1" dirty="0" err="1">
                <a:solidFill>
                  <a:srgbClr val="7030A0"/>
                </a:solidFill>
              </a:rPr>
              <a:t>động</a:t>
            </a:r>
            <a:r>
              <a:rPr lang="en-US" sz="2400" b="1" dirty="0">
                <a:solidFill>
                  <a:srgbClr val="7030A0"/>
                </a:solidFill>
              </a:rPr>
              <a:t> </a:t>
            </a:r>
            <a:r>
              <a:rPr lang="en-US" sz="2400" b="1" dirty="0" err="1">
                <a:solidFill>
                  <a:srgbClr val="7030A0"/>
                </a:solidFill>
              </a:rPr>
              <a:t>lực</a:t>
            </a:r>
            <a:r>
              <a:rPr lang="en-US" sz="2400" b="1" dirty="0">
                <a:solidFill>
                  <a:srgbClr val="7030A0"/>
                </a:solidFill>
              </a:rPr>
              <a:t> </a:t>
            </a:r>
            <a:r>
              <a:rPr lang="en-US" sz="2400" b="1" dirty="0" err="1">
                <a:solidFill>
                  <a:srgbClr val="7030A0"/>
                </a:solidFill>
              </a:rPr>
              <a:t>tăng</a:t>
            </a:r>
            <a:r>
              <a:rPr lang="en-US" sz="2400" b="1" dirty="0">
                <a:solidFill>
                  <a:srgbClr val="7030A0"/>
                </a:solidFill>
              </a:rPr>
              <a:t> </a:t>
            </a:r>
            <a:r>
              <a:rPr lang="en-US" sz="2400" b="1" dirty="0" err="1">
                <a:solidFill>
                  <a:srgbClr val="7030A0"/>
                </a:solidFill>
              </a:rPr>
              <a:t>trưởng</a:t>
            </a:r>
            <a:r>
              <a:rPr lang="en-US" sz="2400" b="1" dirty="0">
                <a:solidFill>
                  <a:srgbClr val="7030A0"/>
                </a:solidFill>
              </a:rPr>
              <a:t> </a:t>
            </a:r>
            <a:r>
              <a:rPr lang="en-US" sz="2400" b="1" dirty="0" err="1">
                <a:solidFill>
                  <a:srgbClr val="7030A0"/>
                </a:solidFill>
              </a:rPr>
              <a:t>kinh</a:t>
            </a:r>
            <a:r>
              <a:rPr lang="en-US" sz="2400" b="1" dirty="0">
                <a:solidFill>
                  <a:srgbClr val="7030A0"/>
                </a:solidFill>
              </a:rPr>
              <a:t> </a:t>
            </a:r>
            <a:r>
              <a:rPr lang="en-US" sz="2400" b="1" dirty="0" err="1">
                <a:solidFill>
                  <a:srgbClr val="7030A0"/>
                </a:solidFill>
              </a:rPr>
              <a:t>tế</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Cuộc</a:t>
            </a:r>
            <a:r>
              <a:rPr lang="en-US" sz="2400" b="1" dirty="0">
                <a:solidFill>
                  <a:srgbClr val="7030A0"/>
                </a:solidFill>
              </a:rPr>
              <a:t> </a:t>
            </a:r>
            <a:r>
              <a:rPr lang="en-US" sz="2400" b="1" dirty="0" err="1">
                <a:solidFill>
                  <a:srgbClr val="7030A0"/>
                </a:solidFill>
              </a:rPr>
              <a:t>cách</a:t>
            </a:r>
            <a:r>
              <a:rPr lang="en-US" sz="2400" b="1" dirty="0">
                <a:solidFill>
                  <a:srgbClr val="7030A0"/>
                </a:solidFill>
              </a:rPr>
              <a:t> </a:t>
            </a:r>
            <a:r>
              <a:rPr lang="en-US" sz="2400" b="1" dirty="0" err="1">
                <a:solidFill>
                  <a:srgbClr val="7030A0"/>
                </a:solidFill>
              </a:rPr>
              <a:t>mạng</a:t>
            </a:r>
            <a:r>
              <a:rPr lang="en-US" sz="2400" b="1" dirty="0">
                <a:solidFill>
                  <a:srgbClr val="7030A0"/>
                </a:solidFill>
              </a:rPr>
              <a:t> 4.0 </a:t>
            </a:r>
            <a:r>
              <a:rPr lang="en-US" sz="2400" b="1" dirty="0" err="1">
                <a:solidFill>
                  <a:srgbClr val="7030A0"/>
                </a:solidFill>
              </a:rPr>
              <a:t>đã</a:t>
            </a:r>
            <a:r>
              <a:rPr lang="en-US" sz="2400" b="1" dirty="0">
                <a:solidFill>
                  <a:srgbClr val="7030A0"/>
                </a:solidFill>
              </a:rPr>
              <a:t> </a:t>
            </a:r>
            <a:r>
              <a:rPr lang="en-US" sz="2400" b="1" dirty="0" err="1">
                <a:solidFill>
                  <a:srgbClr val="7030A0"/>
                </a:solidFill>
              </a:rPr>
              <a:t>thúc</a:t>
            </a:r>
            <a:r>
              <a:rPr lang="en-US" sz="2400" b="1" dirty="0">
                <a:solidFill>
                  <a:srgbClr val="7030A0"/>
                </a:solidFill>
              </a:rPr>
              <a:t> </a:t>
            </a:r>
            <a:r>
              <a:rPr lang="en-US" sz="2400" b="1" dirty="0" err="1">
                <a:solidFill>
                  <a:srgbClr val="7030A0"/>
                </a:solidFill>
              </a:rPr>
              <a:t>đẩy</a:t>
            </a:r>
            <a:r>
              <a:rPr lang="en-US" sz="2400" b="1" dirty="0">
                <a:solidFill>
                  <a:srgbClr val="7030A0"/>
                </a:solidFill>
              </a:rPr>
              <a:t> </a:t>
            </a:r>
            <a:r>
              <a:rPr lang="en-US" sz="2400" b="1" dirty="0" err="1">
                <a:solidFill>
                  <a:srgbClr val="7030A0"/>
                </a:solidFill>
              </a:rPr>
              <a:t>mạnh</a:t>
            </a:r>
            <a:r>
              <a:rPr lang="en-US" sz="2400" b="1" dirty="0">
                <a:solidFill>
                  <a:srgbClr val="7030A0"/>
                </a:solidFill>
              </a:rPr>
              <a:t> </a:t>
            </a:r>
            <a:r>
              <a:rPr lang="en-US" sz="2400" b="1" dirty="0" err="1">
                <a:solidFill>
                  <a:srgbClr val="7030A0"/>
                </a:solidFill>
              </a:rPr>
              <a:t>mẽ</a:t>
            </a:r>
            <a:r>
              <a:rPr lang="en-US" sz="2400" b="1" dirty="0">
                <a:solidFill>
                  <a:srgbClr val="7030A0"/>
                </a:solidFill>
              </a:rPr>
              <a:t> </a:t>
            </a:r>
            <a:r>
              <a:rPr lang="en-US" sz="2400" b="1" dirty="0" err="1">
                <a:solidFill>
                  <a:srgbClr val="7030A0"/>
                </a:solidFill>
              </a:rPr>
              <a:t>nó</a:t>
            </a:r>
            <a:r>
              <a:rPr lang="en-US" sz="2400" b="1" dirty="0">
                <a:solidFill>
                  <a:srgbClr val="7030A0"/>
                </a:solidFill>
              </a:rPr>
              <a:t>.</a:t>
            </a:r>
          </a:p>
          <a:p>
            <a:pPr marL="342900" indent="-342900" algn="just">
              <a:buFont typeface="Arial" panose="020B0604020202020204" pitchFamily="34" charset="0"/>
              <a:buChar char="•"/>
            </a:pPr>
            <a:r>
              <a:rPr lang="en-US" sz="2400" b="1" dirty="0">
                <a:solidFill>
                  <a:srgbClr val="7030A0"/>
                </a:solidFill>
              </a:rPr>
              <a:t>Today, knowledge –the intellectual component of human beings –increasingly accounts for a large proportion of the value structure of the products and </a:t>
            </a:r>
            <a:r>
              <a:rPr lang="en-US" sz="2400" b="1" dirty="0" err="1">
                <a:solidFill>
                  <a:srgbClr val="7030A0"/>
                </a:solidFill>
              </a:rPr>
              <a:t>sevies</a:t>
            </a:r>
            <a:r>
              <a:rPr lang="en-US" sz="2400" b="1" dirty="0">
                <a:solidFill>
                  <a:srgbClr val="7030A0"/>
                </a:solidFill>
              </a:rPr>
              <a:t> .The knowledge-based </a:t>
            </a:r>
            <a:r>
              <a:rPr lang="en-US" sz="2400" b="1" dirty="0" err="1">
                <a:solidFill>
                  <a:srgbClr val="7030A0"/>
                </a:solidFill>
              </a:rPr>
              <a:t>ecomy</a:t>
            </a:r>
            <a:r>
              <a:rPr lang="en-US" sz="2400" b="1" dirty="0">
                <a:solidFill>
                  <a:srgbClr val="7030A0"/>
                </a:solidFill>
              </a:rPr>
              <a:t> relies on knowledge ,with the development of science and high </a:t>
            </a:r>
            <a:r>
              <a:rPr lang="en-US" sz="2400" b="1" dirty="0" err="1">
                <a:solidFill>
                  <a:srgbClr val="7030A0"/>
                </a:solidFill>
              </a:rPr>
              <a:t>tecgnology</a:t>
            </a:r>
            <a:r>
              <a:rPr lang="en-US" sz="2400" b="1" dirty="0">
                <a:solidFill>
                  <a:srgbClr val="7030A0"/>
                </a:solidFill>
              </a:rPr>
              <a:t> as the driving force for economic growth .And the 4.0 revolution has strongly promoted it.</a:t>
            </a:r>
          </a:p>
          <a:p>
            <a:pPr marL="342900" indent="-342900" algn="just">
              <a:buFont typeface="Wingdings" panose="05000000000000000000" pitchFamily="2" charset="2"/>
              <a:buChar char="v"/>
            </a:pPr>
            <a:r>
              <a:rPr lang="en-US" sz="2400" b="1" dirty="0">
                <a:solidFill>
                  <a:srgbClr val="7030A0"/>
                </a:solidFill>
              </a:rPr>
              <a:t> IOL </a:t>
            </a:r>
            <a:r>
              <a:rPr lang="en-US" sz="2400" b="1" dirty="0" err="1">
                <a:solidFill>
                  <a:srgbClr val="7030A0"/>
                </a:solidFill>
              </a:rPr>
              <a:t>kết</a:t>
            </a:r>
            <a:r>
              <a:rPr lang="en-US" sz="2400" b="1" dirty="0">
                <a:solidFill>
                  <a:srgbClr val="7030A0"/>
                </a:solidFill>
              </a:rPr>
              <a:t> </a:t>
            </a:r>
            <a:r>
              <a:rPr lang="en-US" sz="2400" b="1" dirty="0" err="1">
                <a:solidFill>
                  <a:srgbClr val="7030A0"/>
                </a:solidFill>
              </a:rPr>
              <a:t>nối</a:t>
            </a:r>
            <a:r>
              <a:rPr lang="en-US" sz="2400" b="1" dirty="0">
                <a:solidFill>
                  <a:srgbClr val="7030A0"/>
                </a:solidFill>
              </a:rPr>
              <a:t> </a:t>
            </a:r>
            <a:r>
              <a:rPr lang="en-US" sz="2400" b="1" dirty="0" err="1">
                <a:solidFill>
                  <a:srgbClr val="7030A0"/>
                </a:solidFill>
              </a:rPr>
              <a:t>các</a:t>
            </a:r>
            <a:r>
              <a:rPr lang="en-US" sz="2400" b="1" dirty="0">
                <a:solidFill>
                  <a:srgbClr val="7030A0"/>
                </a:solidFill>
              </a:rPr>
              <a:t> </a:t>
            </a:r>
            <a:r>
              <a:rPr lang="en-US" sz="2400" b="1" dirty="0" err="1">
                <a:solidFill>
                  <a:srgbClr val="7030A0"/>
                </a:solidFill>
              </a:rPr>
              <a:t>thiết</a:t>
            </a:r>
            <a:r>
              <a:rPr lang="en-US" sz="2400" b="1" dirty="0">
                <a:solidFill>
                  <a:srgbClr val="7030A0"/>
                </a:solidFill>
              </a:rPr>
              <a:t> </a:t>
            </a:r>
            <a:r>
              <a:rPr lang="en-US" sz="2400" b="1" dirty="0" err="1">
                <a:solidFill>
                  <a:srgbClr val="7030A0"/>
                </a:solidFill>
              </a:rPr>
              <a:t>bị</a:t>
            </a:r>
            <a:r>
              <a:rPr lang="en-US" sz="2400" b="1" dirty="0">
                <a:solidFill>
                  <a:srgbClr val="7030A0"/>
                </a:solidFill>
              </a:rPr>
              <a:t> </a:t>
            </a:r>
            <a:r>
              <a:rPr lang="en-US" sz="2400" b="1" dirty="0" err="1">
                <a:solidFill>
                  <a:srgbClr val="7030A0"/>
                </a:solidFill>
              </a:rPr>
              <a:t>thông</a:t>
            </a:r>
            <a:r>
              <a:rPr lang="en-US" sz="2400" b="1" dirty="0">
                <a:solidFill>
                  <a:srgbClr val="7030A0"/>
                </a:solidFill>
              </a:rPr>
              <a:t> </a:t>
            </a:r>
            <a:r>
              <a:rPr lang="en-US" sz="2400" b="1" dirty="0" err="1">
                <a:solidFill>
                  <a:srgbClr val="7030A0"/>
                </a:solidFill>
              </a:rPr>
              <a:t>minh</a:t>
            </a:r>
            <a:r>
              <a:rPr lang="en-US" sz="2400" b="1" dirty="0">
                <a:solidFill>
                  <a:srgbClr val="7030A0"/>
                </a:solidFill>
              </a:rPr>
              <a:t> </a:t>
            </a:r>
            <a:r>
              <a:rPr lang="en-US" sz="2400" b="1" dirty="0" err="1">
                <a:solidFill>
                  <a:srgbClr val="7030A0"/>
                </a:solidFill>
              </a:rPr>
              <a:t>với</a:t>
            </a:r>
            <a:r>
              <a:rPr lang="en-US" sz="2400" b="1" dirty="0">
                <a:solidFill>
                  <a:srgbClr val="7030A0"/>
                </a:solidFill>
              </a:rPr>
              <a:t> </a:t>
            </a:r>
            <a:r>
              <a:rPr lang="en-US" sz="2400" b="1" dirty="0" err="1">
                <a:solidFill>
                  <a:srgbClr val="7030A0"/>
                </a:solidFill>
              </a:rPr>
              <a:t>nhau</a:t>
            </a:r>
            <a:r>
              <a:rPr lang="en-US" sz="2400" b="1" dirty="0">
                <a:solidFill>
                  <a:srgbClr val="7030A0"/>
                </a:solidFill>
              </a:rPr>
              <a:t> </a:t>
            </a:r>
            <a:r>
              <a:rPr lang="en-US" sz="2400" b="1" dirty="0" err="1">
                <a:solidFill>
                  <a:srgbClr val="7030A0"/>
                </a:solidFill>
              </a:rPr>
              <a:t>nhăm</a:t>
            </a:r>
            <a:r>
              <a:rPr lang="en-US" sz="2400" b="1" dirty="0">
                <a:solidFill>
                  <a:srgbClr val="7030A0"/>
                </a:solidFill>
              </a:rPr>
              <a:t> </a:t>
            </a:r>
            <a:r>
              <a:rPr lang="en-US" sz="2400" b="1" dirty="0" err="1">
                <a:solidFill>
                  <a:srgbClr val="7030A0"/>
                </a:solidFill>
              </a:rPr>
              <a:t>thu</a:t>
            </a:r>
            <a:r>
              <a:rPr lang="en-US" sz="2400" b="1" dirty="0">
                <a:solidFill>
                  <a:srgbClr val="7030A0"/>
                </a:solidFill>
              </a:rPr>
              <a:t> </a:t>
            </a:r>
            <a:r>
              <a:rPr lang="en-US" sz="2400" b="1" dirty="0" err="1">
                <a:solidFill>
                  <a:srgbClr val="7030A0"/>
                </a:solidFill>
              </a:rPr>
              <a:t>thập</a:t>
            </a:r>
            <a:r>
              <a:rPr lang="en-US" sz="2400" b="1" dirty="0">
                <a:solidFill>
                  <a:srgbClr val="7030A0"/>
                </a:solidFill>
              </a:rPr>
              <a:t> </a:t>
            </a:r>
            <a:r>
              <a:rPr lang="en-US" sz="2400" b="1" dirty="0" err="1">
                <a:solidFill>
                  <a:srgbClr val="7030A0"/>
                </a:solidFill>
              </a:rPr>
              <a:t>dữ</a:t>
            </a:r>
            <a:r>
              <a:rPr lang="en-US" sz="2400" b="1" dirty="0">
                <a:solidFill>
                  <a:srgbClr val="7030A0"/>
                </a:solidFill>
              </a:rPr>
              <a:t> </a:t>
            </a:r>
            <a:r>
              <a:rPr lang="en-US" sz="2400" b="1" dirty="0" err="1">
                <a:solidFill>
                  <a:srgbClr val="7030A0"/>
                </a:solidFill>
              </a:rPr>
              <a:t>liệu</a:t>
            </a:r>
            <a:r>
              <a:rPr lang="en-US" sz="2400" b="1" dirty="0">
                <a:solidFill>
                  <a:srgbClr val="7030A0"/>
                </a:solidFill>
              </a:rPr>
              <a:t> </a:t>
            </a:r>
            <a:r>
              <a:rPr lang="en-US" sz="2400" b="1" dirty="0" err="1">
                <a:solidFill>
                  <a:srgbClr val="7030A0"/>
                </a:solidFill>
              </a:rPr>
              <a:t>và</a:t>
            </a:r>
            <a:r>
              <a:rPr lang="en-US" sz="2400" b="1" dirty="0">
                <a:solidFill>
                  <a:srgbClr val="7030A0"/>
                </a:solidFill>
              </a:rPr>
              <a:t> </a:t>
            </a:r>
            <a:r>
              <a:rPr lang="en-US" sz="2400" b="1" dirty="0" err="1">
                <a:solidFill>
                  <a:srgbClr val="7030A0"/>
                </a:solidFill>
              </a:rPr>
              <a:t>xử</a:t>
            </a:r>
            <a:r>
              <a:rPr lang="en-US" sz="2400" b="1" dirty="0">
                <a:solidFill>
                  <a:srgbClr val="7030A0"/>
                </a:solidFill>
              </a:rPr>
              <a:t> </a:t>
            </a:r>
            <a:r>
              <a:rPr lang="en-US" sz="2400" b="1" dirty="0" err="1">
                <a:solidFill>
                  <a:srgbClr val="7030A0"/>
                </a:solidFill>
              </a:rPr>
              <a:t>lí</a:t>
            </a:r>
            <a:r>
              <a:rPr lang="en-US" sz="2400" b="1" dirty="0">
                <a:solidFill>
                  <a:srgbClr val="7030A0"/>
                </a:solidFill>
              </a:rPr>
              <a:t> </a:t>
            </a:r>
            <a:r>
              <a:rPr lang="en-US" sz="2400" b="1" dirty="0" err="1">
                <a:solidFill>
                  <a:srgbClr val="7030A0"/>
                </a:solidFill>
              </a:rPr>
              <a:t>thông</a:t>
            </a:r>
            <a:r>
              <a:rPr lang="en-US" sz="2400" b="1" dirty="0">
                <a:solidFill>
                  <a:srgbClr val="7030A0"/>
                </a:solidFill>
              </a:rPr>
              <a:t> </a:t>
            </a:r>
            <a:r>
              <a:rPr lang="en-US" sz="2400" b="1" dirty="0" err="1">
                <a:solidFill>
                  <a:srgbClr val="7030A0"/>
                </a:solidFill>
              </a:rPr>
              <a:t>minh</a:t>
            </a:r>
            <a:r>
              <a:rPr lang="en-US" sz="2400" b="1" dirty="0">
                <a:solidFill>
                  <a:srgbClr val="7030A0"/>
                </a:solidFill>
              </a:rPr>
              <a:t> </a:t>
            </a:r>
            <a:r>
              <a:rPr lang="en-US" sz="2400" b="1" dirty="0" err="1">
                <a:solidFill>
                  <a:srgbClr val="7030A0"/>
                </a:solidFill>
              </a:rPr>
              <a:t>tự</a:t>
            </a:r>
            <a:r>
              <a:rPr lang="en-US" sz="2400" b="1" dirty="0">
                <a:solidFill>
                  <a:srgbClr val="7030A0"/>
                </a:solidFill>
              </a:rPr>
              <a:t> </a:t>
            </a:r>
            <a:r>
              <a:rPr lang="en-US" sz="2400" b="1" dirty="0" err="1">
                <a:solidFill>
                  <a:srgbClr val="7030A0"/>
                </a:solidFill>
              </a:rPr>
              <a:t>động</a:t>
            </a:r>
            <a:r>
              <a:rPr lang="en-US" sz="2400" b="1" dirty="0">
                <a:solidFill>
                  <a:srgbClr val="7030A0"/>
                </a:solidFill>
              </a:rPr>
              <a:t> </a:t>
            </a:r>
            <a:r>
              <a:rPr lang="en-US" sz="2400" b="1" dirty="0" err="1">
                <a:solidFill>
                  <a:srgbClr val="7030A0"/>
                </a:solidFill>
              </a:rPr>
              <a:t>trên</a:t>
            </a:r>
            <a:r>
              <a:rPr lang="en-US" sz="2400" b="1" dirty="0">
                <a:solidFill>
                  <a:srgbClr val="7030A0"/>
                </a:solidFill>
              </a:rPr>
              <a:t> </a:t>
            </a:r>
            <a:r>
              <a:rPr lang="en-US" sz="2400" b="1" dirty="0" err="1">
                <a:solidFill>
                  <a:srgbClr val="7030A0"/>
                </a:solidFill>
              </a:rPr>
              <a:t>diện</a:t>
            </a:r>
            <a:r>
              <a:rPr lang="en-US" sz="2400" b="1" dirty="0">
                <a:solidFill>
                  <a:srgbClr val="7030A0"/>
                </a:solidFill>
              </a:rPr>
              <a:t> </a:t>
            </a:r>
            <a:r>
              <a:rPr lang="en-US" sz="2400" b="1" dirty="0" err="1">
                <a:solidFill>
                  <a:srgbClr val="7030A0"/>
                </a:solidFill>
              </a:rPr>
              <a:t>rộng</a:t>
            </a:r>
            <a:r>
              <a:rPr lang="en-US" sz="2400" b="1" dirty="0">
                <a:solidFill>
                  <a:srgbClr val="7030A0"/>
                </a:solidFill>
              </a:rPr>
              <a:t> </a:t>
            </a:r>
            <a:r>
              <a:rPr lang="en-US" sz="2400" b="1" dirty="0" err="1">
                <a:solidFill>
                  <a:srgbClr val="7030A0"/>
                </a:solidFill>
              </a:rPr>
              <a:t>trong</a:t>
            </a:r>
            <a:r>
              <a:rPr lang="en-US" sz="2400" b="1" dirty="0">
                <a:solidFill>
                  <a:srgbClr val="7030A0"/>
                </a:solidFill>
              </a:rPr>
              <a:t> </a:t>
            </a:r>
            <a:r>
              <a:rPr lang="en-US" sz="2400" b="1" dirty="0" err="1">
                <a:solidFill>
                  <a:srgbClr val="7030A0"/>
                </a:solidFill>
              </a:rPr>
              <a:t>nhiều</a:t>
            </a:r>
            <a:r>
              <a:rPr lang="en-US" sz="2400" b="1" dirty="0">
                <a:solidFill>
                  <a:srgbClr val="7030A0"/>
                </a:solidFill>
              </a:rPr>
              <a:t> </a:t>
            </a:r>
            <a:r>
              <a:rPr lang="en-US" sz="2400" b="1" dirty="0" err="1">
                <a:solidFill>
                  <a:srgbClr val="7030A0"/>
                </a:solidFill>
              </a:rPr>
              <a:t>ứng</a:t>
            </a:r>
            <a:r>
              <a:rPr lang="en-US" sz="2400" b="1" dirty="0">
                <a:solidFill>
                  <a:srgbClr val="7030A0"/>
                </a:solidFill>
              </a:rPr>
              <a:t> </a:t>
            </a:r>
            <a:r>
              <a:rPr lang="en-US" sz="2400" b="1" dirty="0" err="1">
                <a:solidFill>
                  <a:srgbClr val="7030A0"/>
                </a:solidFill>
              </a:rPr>
              <a:t>dụng</a:t>
            </a:r>
            <a:r>
              <a:rPr lang="en-US" sz="2400" b="1" dirty="0">
                <a:solidFill>
                  <a:srgbClr val="7030A0"/>
                </a:solidFill>
              </a:rPr>
              <a:t> ,</a:t>
            </a:r>
            <a:r>
              <a:rPr lang="en-US" sz="2400" b="1" dirty="0" err="1">
                <a:solidFill>
                  <a:srgbClr val="7030A0"/>
                </a:solidFill>
              </a:rPr>
              <a:t>là</a:t>
            </a:r>
            <a:r>
              <a:rPr lang="en-US" sz="2400" b="1" dirty="0">
                <a:solidFill>
                  <a:srgbClr val="7030A0"/>
                </a:solidFill>
              </a:rPr>
              <a:t> </a:t>
            </a:r>
            <a:r>
              <a:rPr lang="en-US" sz="2400" b="1" dirty="0" err="1">
                <a:solidFill>
                  <a:srgbClr val="7030A0"/>
                </a:solidFill>
              </a:rPr>
              <a:t>thành</a:t>
            </a:r>
            <a:r>
              <a:rPr lang="en-US" sz="2400" b="1" dirty="0">
                <a:solidFill>
                  <a:srgbClr val="7030A0"/>
                </a:solidFill>
              </a:rPr>
              <a:t> </a:t>
            </a:r>
            <a:r>
              <a:rPr lang="en-US" sz="2400" b="1" dirty="0" err="1">
                <a:solidFill>
                  <a:srgbClr val="7030A0"/>
                </a:solidFill>
              </a:rPr>
              <a:t>phần</a:t>
            </a:r>
            <a:r>
              <a:rPr lang="en-US" sz="2400" b="1" dirty="0">
                <a:solidFill>
                  <a:srgbClr val="7030A0"/>
                </a:solidFill>
              </a:rPr>
              <a:t> </a:t>
            </a:r>
            <a:r>
              <a:rPr lang="en-US" sz="2400" b="1" dirty="0" err="1">
                <a:solidFill>
                  <a:srgbClr val="7030A0"/>
                </a:solidFill>
              </a:rPr>
              <a:t>chủ</a:t>
            </a:r>
            <a:r>
              <a:rPr lang="en-US" sz="2400" b="1" dirty="0">
                <a:solidFill>
                  <a:srgbClr val="7030A0"/>
                </a:solidFill>
              </a:rPr>
              <a:t> </a:t>
            </a:r>
            <a:r>
              <a:rPr lang="en-US" sz="2400" b="1" dirty="0" err="1">
                <a:solidFill>
                  <a:srgbClr val="7030A0"/>
                </a:solidFill>
              </a:rPr>
              <a:t>chốt</a:t>
            </a:r>
            <a:r>
              <a:rPr lang="en-US" sz="2400" b="1" dirty="0">
                <a:solidFill>
                  <a:srgbClr val="7030A0"/>
                </a:solidFill>
              </a:rPr>
              <a:t> </a:t>
            </a:r>
            <a:r>
              <a:rPr lang="en-US" sz="2400" b="1" dirty="0" err="1">
                <a:solidFill>
                  <a:srgbClr val="7030A0"/>
                </a:solidFill>
              </a:rPr>
              <a:t>cách</a:t>
            </a:r>
            <a:r>
              <a:rPr lang="en-US" sz="2400" b="1" dirty="0">
                <a:solidFill>
                  <a:srgbClr val="7030A0"/>
                </a:solidFill>
              </a:rPr>
              <a:t> </a:t>
            </a:r>
            <a:r>
              <a:rPr lang="en-US" sz="2400" b="1" dirty="0" err="1">
                <a:solidFill>
                  <a:srgbClr val="7030A0"/>
                </a:solidFill>
              </a:rPr>
              <a:t>mạng</a:t>
            </a:r>
            <a:r>
              <a:rPr lang="en-US" sz="2400" b="1" dirty="0">
                <a:solidFill>
                  <a:srgbClr val="7030A0"/>
                </a:solidFill>
              </a:rPr>
              <a:t> 4.0.</a:t>
            </a:r>
          </a:p>
          <a:p>
            <a:pPr marL="342900" indent="-342900" algn="just">
              <a:buFont typeface="Arial" panose="020B0604020202020204" pitchFamily="34" charset="0"/>
              <a:buChar char="•"/>
            </a:pPr>
            <a:r>
              <a:rPr lang="en-US" sz="2400" b="1" dirty="0">
                <a:solidFill>
                  <a:srgbClr val="7030A0"/>
                </a:solidFill>
              </a:rPr>
              <a:t>  INTERNET of things </a:t>
            </a:r>
            <a:r>
              <a:rPr lang="en-US" sz="2400" b="1" dirty="0" err="1">
                <a:solidFill>
                  <a:srgbClr val="7030A0"/>
                </a:solidFill>
              </a:rPr>
              <a:t>conncent</a:t>
            </a:r>
            <a:r>
              <a:rPr lang="en-US" sz="2400" b="1" dirty="0">
                <a:solidFill>
                  <a:srgbClr val="7030A0"/>
                </a:solidFill>
              </a:rPr>
              <a:t> smart devices to each other for large –scale ,automated ,intelligent data collection and processing across various applications ;making it a key component of the industry 4.0 revolution.</a:t>
            </a:r>
          </a:p>
          <a:p>
            <a:pPr algn="just"/>
            <a:endParaRPr lang="en-US" sz="2400" dirty="0"/>
          </a:p>
        </p:txBody>
      </p:sp>
      <p:sp>
        <p:nvSpPr>
          <p:cNvPr id="2" name="TextBox 1">
            <a:extLst>
              <a:ext uri="{FF2B5EF4-FFF2-40B4-BE49-F238E27FC236}">
                <a16:creationId xmlns:a16="http://schemas.microsoft.com/office/drawing/2014/main" id="{23CDFDF1-D81E-60C6-1FF9-CB8411E8C561}"/>
              </a:ext>
            </a:extLst>
          </p:cNvPr>
          <p:cNvSpPr txBox="1"/>
          <p:nvPr/>
        </p:nvSpPr>
        <p:spPr>
          <a:xfrm>
            <a:off x="244548" y="6432697"/>
            <a:ext cx="4338083"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pic>
        <p:nvPicPr>
          <p:cNvPr id="6" name="Picture 5">
            <a:extLst>
              <a:ext uri="{FF2B5EF4-FFF2-40B4-BE49-F238E27FC236}">
                <a16:creationId xmlns:a16="http://schemas.microsoft.com/office/drawing/2014/main" id="{2CC69E15-54F6-8666-1955-34A2241D3B23}"/>
              </a:ext>
            </a:extLst>
          </p:cNvPr>
          <p:cNvPicPr>
            <a:picLocks noChangeAspect="1"/>
          </p:cNvPicPr>
          <p:nvPr/>
        </p:nvPicPr>
        <p:blipFill>
          <a:blip r:embed="rId2"/>
          <a:stretch>
            <a:fillRect/>
          </a:stretch>
        </p:blipFill>
        <p:spPr>
          <a:xfrm>
            <a:off x="4929856" y="6040346"/>
            <a:ext cx="3150888" cy="817654"/>
          </a:xfrm>
          <a:prstGeom prst="rect">
            <a:avLst/>
          </a:prstGeom>
        </p:spPr>
      </p:pic>
    </p:spTree>
    <p:extLst>
      <p:ext uri="{BB962C8B-B14F-4D97-AF65-F5344CB8AC3E}">
        <p14:creationId xmlns:p14="http://schemas.microsoft.com/office/powerpoint/2010/main" val="320558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024511-A9E3-C35A-0D09-143DDDF3C3C9}"/>
              </a:ext>
            </a:extLst>
          </p:cNvPr>
          <p:cNvSpPr txBox="1"/>
          <p:nvPr/>
        </p:nvSpPr>
        <p:spPr>
          <a:xfrm>
            <a:off x="1169581" y="224695"/>
            <a:ext cx="1903228" cy="954107"/>
          </a:xfrm>
          <a:prstGeom prst="rect">
            <a:avLst/>
          </a:prstGeom>
          <a:noFill/>
        </p:spPr>
        <p:txBody>
          <a:bodyPr wrap="square" rtlCol="0">
            <a:spAutoFit/>
          </a:bodyPr>
          <a:lstStyle/>
          <a:p>
            <a:r>
              <a:rPr lang="en-US" sz="2800" dirty="0" err="1">
                <a:highlight>
                  <a:srgbClr val="FFC91D"/>
                </a:highlight>
              </a:rPr>
              <a:t>Ghi</a:t>
            </a:r>
            <a:r>
              <a:rPr lang="en-US" sz="2800" dirty="0">
                <a:highlight>
                  <a:srgbClr val="FFC91D"/>
                </a:highlight>
              </a:rPr>
              <a:t> </a:t>
            </a:r>
            <a:r>
              <a:rPr lang="en-US" sz="2800" dirty="0" err="1">
                <a:highlight>
                  <a:srgbClr val="FFC91D"/>
                </a:highlight>
              </a:rPr>
              <a:t>nhớ</a:t>
            </a:r>
            <a:r>
              <a:rPr lang="en-US" sz="2800" dirty="0">
                <a:highlight>
                  <a:srgbClr val="FFC91D"/>
                </a:highlight>
              </a:rPr>
              <a:t> :</a:t>
            </a:r>
          </a:p>
          <a:p>
            <a:endParaRPr lang="en-US" sz="2800" dirty="0"/>
          </a:p>
        </p:txBody>
      </p:sp>
      <p:sp>
        <p:nvSpPr>
          <p:cNvPr id="5" name="TextBox 4">
            <a:extLst>
              <a:ext uri="{FF2B5EF4-FFF2-40B4-BE49-F238E27FC236}">
                <a16:creationId xmlns:a16="http://schemas.microsoft.com/office/drawing/2014/main" id="{2C250D8F-B46F-B14C-2B3E-8140A9172403}"/>
              </a:ext>
            </a:extLst>
          </p:cNvPr>
          <p:cNvSpPr txBox="1"/>
          <p:nvPr/>
        </p:nvSpPr>
        <p:spPr>
          <a:xfrm>
            <a:off x="0" y="721602"/>
            <a:ext cx="8506354" cy="5632311"/>
          </a:xfrm>
          <a:prstGeom prst="rect">
            <a:avLst/>
          </a:prstGeom>
          <a:noFill/>
        </p:spPr>
        <p:txBody>
          <a:bodyPr wrap="square" rtlCol="0">
            <a:spAutoFit/>
          </a:bodyPr>
          <a:lstStyle/>
          <a:p>
            <a:pPr marL="285750" indent="-285750">
              <a:buFont typeface="Wingdings" panose="05000000000000000000" pitchFamily="2" charset="2"/>
              <a:buChar char="ü"/>
            </a:pPr>
            <a:r>
              <a:rPr lang="en-US" sz="2400" b="1" i="1" dirty="0" err="1">
                <a:solidFill>
                  <a:srgbClr val="C00000"/>
                </a:solidFill>
              </a:rPr>
              <a:t>Thiết</a:t>
            </a:r>
            <a:r>
              <a:rPr lang="en-US" sz="2400" b="1" i="1" dirty="0">
                <a:solidFill>
                  <a:srgbClr val="C00000"/>
                </a:solidFill>
              </a:rPr>
              <a:t> </a:t>
            </a:r>
            <a:r>
              <a:rPr lang="en-US" sz="2400" b="1" i="1" dirty="0" err="1">
                <a:solidFill>
                  <a:srgbClr val="C00000"/>
                </a:solidFill>
              </a:rPr>
              <a:t>bị</a:t>
            </a:r>
            <a:r>
              <a:rPr lang="en-US" sz="2400" b="1" i="1" dirty="0">
                <a:solidFill>
                  <a:srgbClr val="C00000"/>
                </a:solidFill>
              </a:rPr>
              <a:t> </a:t>
            </a:r>
            <a:r>
              <a:rPr lang="en-US" sz="2400" b="1" i="1" dirty="0" err="1">
                <a:solidFill>
                  <a:srgbClr val="C00000"/>
                </a:solidFill>
              </a:rPr>
              <a:t>thông</a:t>
            </a:r>
            <a:r>
              <a:rPr lang="en-US" sz="2400" b="1" i="1" dirty="0">
                <a:solidFill>
                  <a:srgbClr val="C00000"/>
                </a:solidFill>
              </a:rPr>
              <a:t> </a:t>
            </a:r>
            <a:r>
              <a:rPr lang="en-US" sz="2400" b="1" i="1" dirty="0" err="1">
                <a:solidFill>
                  <a:srgbClr val="C00000"/>
                </a:solidFill>
              </a:rPr>
              <a:t>minh</a:t>
            </a:r>
            <a:r>
              <a:rPr lang="en-US" sz="2400" b="1" i="1" dirty="0">
                <a:solidFill>
                  <a:srgbClr val="C00000"/>
                </a:solidFill>
              </a:rPr>
              <a:t> </a:t>
            </a:r>
            <a:r>
              <a:rPr lang="en-US" sz="2400" b="1" i="1" dirty="0" err="1">
                <a:solidFill>
                  <a:srgbClr val="C00000"/>
                </a:solidFill>
              </a:rPr>
              <a:t>là</a:t>
            </a:r>
            <a:r>
              <a:rPr lang="en-US" sz="2400" b="1" i="1" dirty="0">
                <a:solidFill>
                  <a:srgbClr val="C00000"/>
                </a:solidFill>
              </a:rPr>
              <a:t> </a:t>
            </a:r>
            <a:r>
              <a:rPr lang="en-US" sz="2400" b="1" i="1" dirty="0" err="1">
                <a:solidFill>
                  <a:srgbClr val="C00000"/>
                </a:solidFill>
              </a:rPr>
              <a:t>thiết</a:t>
            </a:r>
            <a:r>
              <a:rPr lang="en-US" sz="2400" b="1" i="1" dirty="0">
                <a:solidFill>
                  <a:srgbClr val="C00000"/>
                </a:solidFill>
              </a:rPr>
              <a:t> </a:t>
            </a:r>
            <a:r>
              <a:rPr lang="en-US" sz="2400" b="1" i="1" dirty="0" err="1">
                <a:solidFill>
                  <a:srgbClr val="C00000"/>
                </a:solidFill>
              </a:rPr>
              <a:t>bị</a:t>
            </a:r>
            <a:r>
              <a:rPr lang="en-US" sz="2400" b="1" i="1" dirty="0">
                <a:solidFill>
                  <a:srgbClr val="C00000"/>
                </a:solidFill>
              </a:rPr>
              <a:t> </a:t>
            </a:r>
            <a:r>
              <a:rPr lang="en-US" sz="2400" b="1" i="1" dirty="0" err="1">
                <a:solidFill>
                  <a:srgbClr val="C00000"/>
                </a:solidFill>
              </a:rPr>
              <a:t>điện</a:t>
            </a:r>
            <a:r>
              <a:rPr lang="en-US" sz="2400" b="1" i="1" dirty="0">
                <a:solidFill>
                  <a:srgbClr val="C00000"/>
                </a:solidFill>
              </a:rPr>
              <a:t> </a:t>
            </a:r>
            <a:r>
              <a:rPr lang="en-US" sz="2400" b="1" i="1" dirty="0" err="1">
                <a:solidFill>
                  <a:srgbClr val="C00000"/>
                </a:solidFill>
              </a:rPr>
              <a:t>tử</a:t>
            </a:r>
            <a:r>
              <a:rPr lang="en-US" sz="2400" b="1" i="1" dirty="0">
                <a:solidFill>
                  <a:srgbClr val="C00000"/>
                </a:solidFill>
              </a:rPr>
              <a:t> </a:t>
            </a:r>
            <a:r>
              <a:rPr lang="en-US" sz="2400" b="1" i="1" dirty="0" err="1">
                <a:solidFill>
                  <a:srgbClr val="C00000"/>
                </a:solidFill>
              </a:rPr>
              <a:t>có</a:t>
            </a:r>
            <a:r>
              <a:rPr lang="en-US" sz="2400" b="1" i="1" dirty="0">
                <a:solidFill>
                  <a:srgbClr val="C00000"/>
                </a:solidFill>
              </a:rPr>
              <a:t> </a:t>
            </a:r>
            <a:r>
              <a:rPr lang="en-US" sz="2400" b="1" i="1" dirty="0" err="1">
                <a:solidFill>
                  <a:srgbClr val="C00000"/>
                </a:solidFill>
              </a:rPr>
              <a:t>thể</a:t>
            </a:r>
            <a:r>
              <a:rPr lang="en-US" sz="2400" b="1" i="1" dirty="0">
                <a:solidFill>
                  <a:srgbClr val="C00000"/>
                </a:solidFill>
              </a:rPr>
              <a:t> </a:t>
            </a:r>
            <a:r>
              <a:rPr lang="en-US" sz="2400" b="1" i="1" dirty="0" err="1">
                <a:solidFill>
                  <a:srgbClr val="C00000"/>
                </a:solidFill>
              </a:rPr>
              <a:t>hoạt</a:t>
            </a:r>
            <a:r>
              <a:rPr lang="en-US" sz="2400" b="1" i="1" dirty="0">
                <a:solidFill>
                  <a:srgbClr val="C00000"/>
                </a:solidFill>
              </a:rPr>
              <a:t> </a:t>
            </a:r>
            <a:r>
              <a:rPr lang="en-US" sz="2400" b="1" i="1" dirty="0" err="1">
                <a:solidFill>
                  <a:srgbClr val="C00000"/>
                </a:solidFill>
              </a:rPr>
              <a:t>động</a:t>
            </a:r>
            <a:r>
              <a:rPr lang="en-US" sz="2400" b="1" i="1" dirty="0">
                <a:solidFill>
                  <a:srgbClr val="C00000"/>
                </a:solidFill>
              </a:rPr>
              <a:t> </a:t>
            </a:r>
            <a:r>
              <a:rPr lang="en-US" sz="2400" b="1" i="1" dirty="0" err="1">
                <a:solidFill>
                  <a:srgbClr val="C00000"/>
                </a:solidFill>
              </a:rPr>
              <a:t>tự</a:t>
            </a:r>
            <a:endParaRPr lang="en-US" sz="2400" b="1" i="1" dirty="0">
              <a:solidFill>
                <a:srgbClr val="C00000"/>
              </a:solidFill>
            </a:endParaRPr>
          </a:p>
          <a:p>
            <a:r>
              <a:rPr lang="en-US" sz="2400" b="1" i="1" dirty="0" err="1">
                <a:solidFill>
                  <a:srgbClr val="C00000"/>
                </a:solidFill>
              </a:rPr>
              <a:t>chủ</a:t>
            </a:r>
            <a:r>
              <a:rPr lang="en-US" sz="2400" b="1" i="1" dirty="0">
                <a:solidFill>
                  <a:srgbClr val="C00000"/>
                </a:solidFill>
              </a:rPr>
              <a:t> </a:t>
            </a:r>
            <a:r>
              <a:rPr lang="en-US" sz="2400" b="1" i="1" dirty="0" err="1">
                <a:solidFill>
                  <a:srgbClr val="C00000"/>
                </a:solidFill>
              </a:rPr>
              <a:t>không</a:t>
            </a:r>
            <a:r>
              <a:rPr lang="en-US" sz="2400" b="1" i="1" dirty="0">
                <a:solidFill>
                  <a:srgbClr val="C00000"/>
                </a:solidFill>
              </a:rPr>
              <a:t> </a:t>
            </a:r>
            <a:r>
              <a:rPr lang="en-US" sz="2400" b="1" i="1" dirty="0" err="1">
                <a:solidFill>
                  <a:srgbClr val="C00000"/>
                </a:solidFill>
              </a:rPr>
              <a:t>cần</a:t>
            </a:r>
            <a:r>
              <a:rPr lang="en-US" sz="2400" b="1" i="1" dirty="0">
                <a:solidFill>
                  <a:srgbClr val="C00000"/>
                </a:solidFill>
              </a:rPr>
              <a:t> can </a:t>
            </a:r>
            <a:r>
              <a:rPr lang="en-US" sz="2400" b="1" i="1" dirty="0" err="1">
                <a:solidFill>
                  <a:srgbClr val="C00000"/>
                </a:solidFill>
              </a:rPr>
              <a:t>thiệp</a:t>
            </a:r>
            <a:r>
              <a:rPr lang="en-US" sz="2400" b="1" i="1" dirty="0">
                <a:solidFill>
                  <a:srgbClr val="C00000"/>
                </a:solidFill>
              </a:rPr>
              <a:t> </a:t>
            </a:r>
            <a:r>
              <a:rPr lang="en-US" sz="2400" b="1" i="1" dirty="0" err="1">
                <a:solidFill>
                  <a:srgbClr val="C00000"/>
                </a:solidFill>
              </a:rPr>
              <a:t>của</a:t>
            </a:r>
            <a:r>
              <a:rPr lang="en-US" sz="2400" b="1" i="1" dirty="0">
                <a:solidFill>
                  <a:srgbClr val="C00000"/>
                </a:solidFill>
              </a:rPr>
              <a:t> con </a:t>
            </a:r>
            <a:r>
              <a:rPr lang="en-US" sz="2400" b="1" i="1" dirty="0" err="1">
                <a:solidFill>
                  <a:srgbClr val="C00000"/>
                </a:solidFill>
              </a:rPr>
              <a:t>người</a:t>
            </a:r>
            <a:r>
              <a:rPr lang="en-US" sz="2400" b="1" i="1" dirty="0">
                <a:solidFill>
                  <a:srgbClr val="C00000"/>
                </a:solidFill>
              </a:rPr>
              <a:t>, </a:t>
            </a:r>
            <a:r>
              <a:rPr lang="en-US" sz="2400" b="1" i="1" dirty="0" err="1">
                <a:solidFill>
                  <a:srgbClr val="C00000"/>
                </a:solidFill>
              </a:rPr>
              <a:t>tự</a:t>
            </a:r>
            <a:r>
              <a:rPr lang="en-US" sz="2400" b="1" i="1" dirty="0">
                <a:solidFill>
                  <a:srgbClr val="C00000"/>
                </a:solidFill>
              </a:rPr>
              <a:t> </a:t>
            </a:r>
            <a:r>
              <a:rPr lang="en-US" sz="2400" b="1" i="1" dirty="0" err="1">
                <a:solidFill>
                  <a:srgbClr val="C00000"/>
                </a:solidFill>
              </a:rPr>
              <a:t>thích</a:t>
            </a:r>
            <a:r>
              <a:rPr lang="en-US" sz="2400" b="1" i="1" dirty="0">
                <a:solidFill>
                  <a:srgbClr val="C00000"/>
                </a:solidFill>
              </a:rPr>
              <a:t> </a:t>
            </a:r>
            <a:r>
              <a:rPr lang="en-US" sz="2400" b="1" i="1" dirty="0" err="1">
                <a:solidFill>
                  <a:srgbClr val="C00000"/>
                </a:solidFill>
              </a:rPr>
              <a:t>ứng</a:t>
            </a:r>
            <a:r>
              <a:rPr lang="en-US" sz="2400" b="1" i="1" dirty="0">
                <a:solidFill>
                  <a:srgbClr val="C00000"/>
                </a:solidFill>
              </a:rPr>
              <a:t> </a:t>
            </a:r>
            <a:r>
              <a:rPr lang="en-US" sz="2400" b="1" i="1" dirty="0" err="1">
                <a:solidFill>
                  <a:srgbClr val="C00000"/>
                </a:solidFill>
              </a:rPr>
              <a:t>hoàn</a:t>
            </a:r>
            <a:r>
              <a:rPr lang="en-US" sz="2400" b="1" i="1" dirty="0">
                <a:solidFill>
                  <a:srgbClr val="C00000"/>
                </a:solidFill>
              </a:rPr>
              <a:t> </a:t>
            </a:r>
            <a:r>
              <a:rPr lang="en-US" sz="2400" b="1" i="1" dirty="0" err="1">
                <a:solidFill>
                  <a:srgbClr val="C00000"/>
                </a:solidFill>
              </a:rPr>
              <a:t>cảnh</a:t>
            </a:r>
            <a:r>
              <a:rPr lang="en-US" sz="2400" b="1" i="1" dirty="0">
                <a:solidFill>
                  <a:srgbClr val="C00000"/>
                </a:solidFill>
              </a:rPr>
              <a:t> </a:t>
            </a:r>
            <a:r>
              <a:rPr lang="en-US" sz="2400" b="1" i="1" dirty="0" err="1">
                <a:solidFill>
                  <a:srgbClr val="C00000"/>
                </a:solidFill>
              </a:rPr>
              <a:t>và</a:t>
            </a:r>
            <a:r>
              <a:rPr lang="en-US" sz="2400" b="1" i="1" dirty="0">
                <a:solidFill>
                  <a:srgbClr val="C00000"/>
                </a:solidFill>
              </a:rPr>
              <a:t> </a:t>
            </a:r>
            <a:r>
              <a:rPr lang="en-US" sz="2400" b="1" i="1" dirty="0" err="1">
                <a:solidFill>
                  <a:srgbClr val="C00000"/>
                </a:solidFill>
              </a:rPr>
              <a:t>có</a:t>
            </a:r>
            <a:r>
              <a:rPr lang="en-US" sz="2400" b="1" i="1" dirty="0">
                <a:solidFill>
                  <a:srgbClr val="C00000"/>
                </a:solidFill>
              </a:rPr>
              <a:t> </a:t>
            </a:r>
            <a:r>
              <a:rPr lang="en-US" sz="2400" b="1" i="1" dirty="0" err="1">
                <a:solidFill>
                  <a:srgbClr val="C00000"/>
                </a:solidFill>
              </a:rPr>
              <a:t>khả</a:t>
            </a:r>
            <a:r>
              <a:rPr lang="en-US" sz="2400" b="1" i="1" dirty="0">
                <a:solidFill>
                  <a:srgbClr val="C00000"/>
                </a:solidFill>
              </a:rPr>
              <a:t> </a:t>
            </a:r>
            <a:r>
              <a:rPr lang="en-US" sz="2400" b="1" i="1" dirty="0" err="1">
                <a:solidFill>
                  <a:srgbClr val="C00000"/>
                </a:solidFill>
              </a:rPr>
              <a:t>năng</a:t>
            </a:r>
            <a:r>
              <a:rPr lang="en-US" sz="2400" b="1" i="1" dirty="0">
                <a:solidFill>
                  <a:srgbClr val="C00000"/>
                </a:solidFill>
              </a:rPr>
              <a:t> </a:t>
            </a:r>
            <a:r>
              <a:rPr lang="en-US" sz="2400" b="1" i="1" dirty="0" err="1">
                <a:solidFill>
                  <a:srgbClr val="C00000"/>
                </a:solidFill>
              </a:rPr>
              <a:t>kết</a:t>
            </a:r>
            <a:r>
              <a:rPr lang="en-US" sz="2400" b="1" i="1" dirty="0">
                <a:solidFill>
                  <a:srgbClr val="C00000"/>
                </a:solidFill>
              </a:rPr>
              <a:t> </a:t>
            </a:r>
            <a:r>
              <a:rPr lang="en-US" sz="2400" b="1" i="1" dirty="0" err="1">
                <a:solidFill>
                  <a:srgbClr val="C00000"/>
                </a:solidFill>
              </a:rPr>
              <a:t>nối</a:t>
            </a:r>
            <a:r>
              <a:rPr lang="en-US" sz="2400" b="1" i="1" dirty="0">
                <a:solidFill>
                  <a:srgbClr val="C00000"/>
                </a:solidFill>
              </a:rPr>
              <a:t> </a:t>
            </a:r>
            <a:r>
              <a:rPr lang="en-US" sz="2400" b="1" i="1" dirty="0" err="1">
                <a:solidFill>
                  <a:srgbClr val="C00000"/>
                </a:solidFill>
              </a:rPr>
              <a:t>các</a:t>
            </a:r>
            <a:r>
              <a:rPr lang="en-US" sz="2400" b="1" i="1" dirty="0">
                <a:solidFill>
                  <a:srgbClr val="C00000"/>
                </a:solidFill>
              </a:rPr>
              <a:t> </a:t>
            </a:r>
            <a:r>
              <a:rPr lang="en-US" sz="2400" b="1" i="1" dirty="0" err="1">
                <a:solidFill>
                  <a:srgbClr val="C00000"/>
                </a:solidFill>
              </a:rPr>
              <a:t>thiết</a:t>
            </a:r>
            <a:r>
              <a:rPr lang="en-US" sz="2400" b="1" i="1" dirty="0">
                <a:solidFill>
                  <a:srgbClr val="C00000"/>
                </a:solidFill>
              </a:rPr>
              <a:t> </a:t>
            </a:r>
            <a:r>
              <a:rPr lang="en-US" sz="2400" b="1" i="1" dirty="0" err="1">
                <a:solidFill>
                  <a:srgbClr val="C00000"/>
                </a:solidFill>
              </a:rPr>
              <a:t>bị</a:t>
            </a:r>
            <a:r>
              <a:rPr lang="en-US" sz="2400" b="1" i="1" dirty="0">
                <a:solidFill>
                  <a:srgbClr val="C00000"/>
                </a:solidFill>
              </a:rPr>
              <a:t> </a:t>
            </a:r>
            <a:r>
              <a:rPr lang="en-US" sz="2400" b="1" i="1" dirty="0" err="1">
                <a:solidFill>
                  <a:srgbClr val="C00000"/>
                </a:solidFill>
              </a:rPr>
              <a:t>khác</a:t>
            </a:r>
            <a:r>
              <a:rPr lang="en-US" sz="2400" b="1" i="1" dirty="0">
                <a:solidFill>
                  <a:srgbClr val="C00000"/>
                </a:solidFill>
              </a:rPr>
              <a:t> </a:t>
            </a:r>
            <a:r>
              <a:rPr lang="en-US" sz="2400" b="1" i="1" dirty="0" err="1">
                <a:solidFill>
                  <a:srgbClr val="C00000"/>
                </a:solidFill>
              </a:rPr>
              <a:t>để</a:t>
            </a:r>
            <a:r>
              <a:rPr lang="en-US" sz="2400" b="1" i="1" dirty="0">
                <a:solidFill>
                  <a:srgbClr val="C00000"/>
                </a:solidFill>
              </a:rPr>
              <a:t> </a:t>
            </a:r>
            <a:r>
              <a:rPr lang="en-US" sz="2400" b="1" i="1" dirty="0" err="1">
                <a:solidFill>
                  <a:srgbClr val="C00000"/>
                </a:solidFill>
              </a:rPr>
              <a:t>trao</a:t>
            </a:r>
            <a:r>
              <a:rPr lang="en-US" sz="2400" b="1" i="1" dirty="0">
                <a:solidFill>
                  <a:srgbClr val="C00000"/>
                </a:solidFill>
              </a:rPr>
              <a:t> </a:t>
            </a:r>
            <a:r>
              <a:rPr lang="en-US" sz="2400" b="1" i="1" dirty="0" err="1">
                <a:solidFill>
                  <a:srgbClr val="C00000"/>
                </a:solidFill>
              </a:rPr>
              <a:t>đổi</a:t>
            </a:r>
            <a:r>
              <a:rPr lang="en-US" sz="2400" b="1" i="1" dirty="0">
                <a:solidFill>
                  <a:srgbClr val="C00000"/>
                </a:solidFill>
              </a:rPr>
              <a:t> </a:t>
            </a:r>
            <a:r>
              <a:rPr lang="en-US" sz="2400" b="1" i="1" dirty="0" err="1">
                <a:solidFill>
                  <a:srgbClr val="C00000"/>
                </a:solidFill>
              </a:rPr>
              <a:t>dữ</a:t>
            </a:r>
            <a:r>
              <a:rPr lang="en-US" sz="2400" b="1" i="1" dirty="0">
                <a:solidFill>
                  <a:srgbClr val="C00000"/>
                </a:solidFill>
              </a:rPr>
              <a:t> </a:t>
            </a:r>
            <a:r>
              <a:rPr lang="en-US" sz="2400" b="1" i="1" dirty="0" err="1">
                <a:solidFill>
                  <a:srgbClr val="C00000"/>
                </a:solidFill>
              </a:rPr>
              <a:t>liệu</a:t>
            </a:r>
            <a:r>
              <a:rPr lang="en-US" sz="2400" b="1" i="1" dirty="0">
                <a:solidFill>
                  <a:srgbClr val="C00000"/>
                </a:solidFill>
              </a:rPr>
              <a:t> .</a:t>
            </a:r>
          </a:p>
          <a:p>
            <a:pPr marL="342900" indent="-342900">
              <a:buFont typeface="Wingdings" panose="05000000000000000000" pitchFamily="2" charset="2"/>
              <a:buChar char="ü"/>
            </a:pPr>
            <a:r>
              <a:rPr lang="en-US" sz="2400" b="1" i="1" dirty="0">
                <a:solidFill>
                  <a:srgbClr val="C00000"/>
                </a:solidFill>
              </a:rPr>
              <a:t>(</a:t>
            </a:r>
            <a:r>
              <a:rPr lang="en-US" sz="2400" b="1" i="1" dirty="0" err="1">
                <a:solidFill>
                  <a:srgbClr val="C00000"/>
                </a:solidFill>
              </a:rPr>
              <a:t>Mermorize</a:t>
            </a:r>
            <a:r>
              <a:rPr lang="en-US" sz="2400" b="1" i="1" dirty="0">
                <a:solidFill>
                  <a:srgbClr val="C00000"/>
                </a:solidFill>
              </a:rPr>
              <a:t>: smart devices are electronic </a:t>
            </a:r>
            <a:r>
              <a:rPr lang="en-US" sz="2400" b="1" i="1" dirty="0" err="1">
                <a:solidFill>
                  <a:srgbClr val="C00000"/>
                </a:solidFill>
              </a:rPr>
              <a:t>devies</a:t>
            </a:r>
            <a:r>
              <a:rPr lang="en-US" sz="2400" b="1" i="1" dirty="0">
                <a:solidFill>
                  <a:srgbClr val="C00000"/>
                </a:solidFill>
              </a:rPr>
              <a:t> that can operate autonomously without needing </a:t>
            </a:r>
            <a:r>
              <a:rPr lang="en-US" sz="2400" b="1" i="1" dirty="0" err="1">
                <a:solidFill>
                  <a:srgbClr val="C00000"/>
                </a:solidFill>
              </a:rPr>
              <a:t>extermal</a:t>
            </a:r>
            <a:r>
              <a:rPr lang="en-US" sz="2400" b="1" i="1" dirty="0">
                <a:solidFill>
                  <a:srgbClr val="C00000"/>
                </a:solidFill>
              </a:rPr>
              <a:t> support human intervention, self-adaptation to circumstances and the ability to connect with other devices to exchange data).</a:t>
            </a:r>
          </a:p>
          <a:p>
            <a:pPr marL="342900" indent="-342900">
              <a:buFont typeface="Wingdings" panose="05000000000000000000" pitchFamily="2" charset="2"/>
              <a:buChar char="ü"/>
            </a:pPr>
            <a:r>
              <a:rPr lang="en-US" sz="2400" b="1" i="1" dirty="0" err="1">
                <a:solidFill>
                  <a:srgbClr val="C00000"/>
                </a:solidFill>
              </a:rPr>
              <a:t>Thiết</a:t>
            </a:r>
            <a:r>
              <a:rPr lang="en-US" sz="2400" b="1" i="1" dirty="0">
                <a:solidFill>
                  <a:srgbClr val="C00000"/>
                </a:solidFill>
              </a:rPr>
              <a:t> </a:t>
            </a:r>
            <a:r>
              <a:rPr lang="en-US" sz="2400" b="1" i="1" dirty="0" err="1">
                <a:solidFill>
                  <a:srgbClr val="C00000"/>
                </a:solidFill>
              </a:rPr>
              <a:t>bị</a:t>
            </a:r>
            <a:r>
              <a:rPr lang="en-US" sz="2400" b="1" i="1" dirty="0">
                <a:solidFill>
                  <a:srgbClr val="C00000"/>
                </a:solidFill>
              </a:rPr>
              <a:t> </a:t>
            </a:r>
            <a:r>
              <a:rPr lang="en-US" sz="2400" b="1" i="1" dirty="0" err="1">
                <a:solidFill>
                  <a:srgbClr val="C00000"/>
                </a:solidFill>
              </a:rPr>
              <a:t>thông</a:t>
            </a:r>
            <a:r>
              <a:rPr lang="en-US" sz="2400" b="1" i="1" dirty="0">
                <a:solidFill>
                  <a:srgbClr val="C00000"/>
                </a:solidFill>
              </a:rPr>
              <a:t> </a:t>
            </a:r>
            <a:r>
              <a:rPr lang="en-US" sz="2400" b="1" i="1" dirty="0" err="1">
                <a:solidFill>
                  <a:srgbClr val="C00000"/>
                </a:solidFill>
              </a:rPr>
              <a:t>minh</a:t>
            </a:r>
            <a:r>
              <a:rPr lang="en-US" sz="2400" b="1" i="1" dirty="0">
                <a:solidFill>
                  <a:srgbClr val="C00000"/>
                </a:solidFill>
              </a:rPr>
              <a:t> </a:t>
            </a:r>
            <a:r>
              <a:rPr lang="en-US" sz="2400" b="1" i="1" dirty="0" err="1">
                <a:solidFill>
                  <a:srgbClr val="C00000"/>
                </a:solidFill>
              </a:rPr>
              <a:t>đóng</a:t>
            </a:r>
            <a:r>
              <a:rPr lang="en-US" sz="2400" b="1" i="1" dirty="0">
                <a:solidFill>
                  <a:srgbClr val="C00000"/>
                </a:solidFill>
              </a:rPr>
              <a:t> </a:t>
            </a:r>
            <a:r>
              <a:rPr lang="en-US" sz="2400" b="1" i="1" dirty="0" err="1">
                <a:solidFill>
                  <a:srgbClr val="C00000"/>
                </a:solidFill>
              </a:rPr>
              <a:t>vai</a:t>
            </a:r>
            <a:r>
              <a:rPr lang="en-US" sz="2400" b="1" i="1" dirty="0">
                <a:solidFill>
                  <a:srgbClr val="C00000"/>
                </a:solidFill>
              </a:rPr>
              <a:t> </a:t>
            </a:r>
            <a:r>
              <a:rPr lang="en-US" sz="2400" b="1" i="1" dirty="0" err="1">
                <a:solidFill>
                  <a:srgbClr val="C00000"/>
                </a:solidFill>
              </a:rPr>
              <a:t>trò</a:t>
            </a:r>
            <a:r>
              <a:rPr lang="en-US" sz="2400" b="1" i="1" dirty="0">
                <a:solidFill>
                  <a:srgbClr val="C00000"/>
                </a:solidFill>
              </a:rPr>
              <a:t> </a:t>
            </a:r>
            <a:r>
              <a:rPr lang="en-US" sz="2400" b="1" i="1" dirty="0" err="1">
                <a:solidFill>
                  <a:srgbClr val="C00000"/>
                </a:solidFill>
              </a:rPr>
              <a:t>chủ</a:t>
            </a:r>
            <a:r>
              <a:rPr lang="en-US" sz="2400" b="1" i="1" dirty="0">
                <a:solidFill>
                  <a:srgbClr val="C00000"/>
                </a:solidFill>
              </a:rPr>
              <a:t> </a:t>
            </a:r>
            <a:r>
              <a:rPr lang="en-US" sz="2400" b="1" i="1" dirty="0" err="1">
                <a:solidFill>
                  <a:srgbClr val="C00000"/>
                </a:solidFill>
              </a:rPr>
              <a:t>chốt</a:t>
            </a:r>
            <a:r>
              <a:rPr lang="en-US" sz="2400" b="1" i="1" dirty="0">
                <a:solidFill>
                  <a:srgbClr val="C00000"/>
                </a:solidFill>
              </a:rPr>
              <a:t> </a:t>
            </a:r>
            <a:r>
              <a:rPr lang="en-US" sz="2400" b="1" i="1" dirty="0" err="1">
                <a:solidFill>
                  <a:srgbClr val="C00000"/>
                </a:solidFill>
              </a:rPr>
              <a:t>trong</a:t>
            </a:r>
            <a:r>
              <a:rPr lang="en-US" sz="2400" b="1" i="1" dirty="0">
                <a:solidFill>
                  <a:srgbClr val="C00000"/>
                </a:solidFill>
              </a:rPr>
              <a:t> </a:t>
            </a:r>
            <a:r>
              <a:rPr lang="en-US" sz="2400" b="1" i="1" dirty="0" err="1">
                <a:solidFill>
                  <a:srgbClr val="C00000"/>
                </a:solidFill>
              </a:rPr>
              <a:t>hệ</a:t>
            </a:r>
            <a:r>
              <a:rPr lang="en-US" sz="2400" b="1" i="1" dirty="0">
                <a:solidFill>
                  <a:srgbClr val="C00000"/>
                </a:solidFill>
              </a:rPr>
              <a:t> </a:t>
            </a:r>
            <a:r>
              <a:rPr lang="en-US" sz="2400" b="1" i="1" dirty="0" err="1">
                <a:solidFill>
                  <a:srgbClr val="C00000"/>
                </a:solidFill>
              </a:rPr>
              <a:t>thống</a:t>
            </a:r>
            <a:r>
              <a:rPr lang="en-US" sz="2400" b="1" i="1" dirty="0">
                <a:solidFill>
                  <a:srgbClr val="C00000"/>
                </a:solidFill>
              </a:rPr>
              <a:t> </a:t>
            </a:r>
            <a:r>
              <a:rPr lang="en-US" sz="2400" b="1" i="1" dirty="0" err="1">
                <a:solidFill>
                  <a:srgbClr val="C00000"/>
                </a:solidFill>
              </a:rPr>
              <a:t>IoL</a:t>
            </a:r>
            <a:endParaRPr lang="en-US" sz="2400" b="1" i="1" dirty="0">
              <a:solidFill>
                <a:srgbClr val="C00000"/>
              </a:solidFill>
            </a:endParaRPr>
          </a:p>
          <a:p>
            <a:r>
              <a:rPr lang="en-US" sz="2400" b="1" i="1" dirty="0">
                <a:solidFill>
                  <a:srgbClr val="C00000"/>
                </a:solidFill>
              </a:rPr>
              <a:t>-</a:t>
            </a:r>
            <a:r>
              <a:rPr lang="en-US" sz="2400" b="1" i="1" dirty="0" err="1">
                <a:solidFill>
                  <a:srgbClr val="C00000"/>
                </a:solidFill>
              </a:rPr>
              <a:t>Là</a:t>
            </a:r>
            <a:r>
              <a:rPr lang="en-US" sz="2400" b="1" i="1" dirty="0">
                <a:solidFill>
                  <a:srgbClr val="C00000"/>
                </a:solidFill>
              </a:rPr>
              <a:t> </a:t>
            </a:r>
            <a:r>
              <a:rPr lang="en-US" sz="2400" b="1" i="1" dirty="0" err="1">
                <a:solidFill>
                  <a:srgbClr val="C00000"/>
                </a:solidFill>
              </a:rPr>
              <a:t>một</a:t>
            </a:r>
            <a:r>
              <a:rPr lang="en-US" sz="2400" b="1" i="1" dirty="0">
                <a:solidFill>
                  <a:srgbClr val="C00000"/>
                </a:solidFill>
              </a:rPr>
              <a:t> </a:t>
            </a:r>
            <a:r>
              <a:rPr lang="en-US" sz="2400" b="1" i="1" dirty="0" err="1">
                <a:solidFill>
                  <a:srgbClr val="C00000"/>
                </a:solidFill>
              </a:rPr>
              <a:t>trong</a:t>
            </a:r>
            <a:r>
              <a:rPr lang="en-US" sz="2400" b="1" i="1" dirty="0">
                <a:solidFill>
                  <a:srgbClr val="C00000"/>
                </a:solidFill>
              </a:rPr>
              <a:t> </a:t>
            </a:r>
            <a:r>
              <a:rPr lang="en-US" sz="2400" b="1" i="1" dirty="0" err="1">
                <a:solidFill>
                  <a:srgbClr val="C00000"/>
                </a:solidFill>
              </a:rPr>
              <a:t>nội</a:t>
            </a:r>
            <a:r>
              <a:rPr lang="en-US" sz="2400" b="1" i="1" dirty="0">
                <a:solidFill>
                  <a:srgbClr val="C00000"/>
                </a:solidFill>
              </a:rPr>
              <a:t> dung </a:t>
            </a:r>
            <a:r>
              <a:rPr lang="en-US" sz="2400" b="1" i="1" dirty="0" err="1">
                <a:solidFill>
                  <a:srgbClr val="C00000"/>
                </a:solidFill>
              </a:rPr>
              <a:t>cơ</a:t>
            </a:r>
            <a:r>
              <a:rPr lang="en-US" sz="2400" b="1" i="1" dirty="0">
                <a:solidFill>
                  <a:srgbClr val="C00000"/>
                </a:solidFill>
              </a:rPr>
              <a:t> </a:t>
            </a:r>
            <a:r>
              <a:rPr lang="en-US" sz="2400" b="1" i="1" dirty="0" err="1">
                <a:solidFill>
                  <a:srgbClr val="C00000"/>
                </a:solidFill>
              </a:rPr>
              <a:t>bản</a:t>
            </a:r>
            <a:r>
              <a:rPr lang="en-US" sz="2400" b="1" i="1" dirty="0">
                <a:solidFill>
                  <a:srgbClr val="C00000"/>
                </a:solidFill>
              </a:rPr>
              <a:t> </a:t>
            </a:r>
            <a:r>
              <a:rPr lang="en-US" sz="2400" b="1" i="1" dirty="0" err="1">
                <a:solidFill>
                  <a:srgbClr val="C00000"/>
                </a:solidFill>
              </a:rPr>
              <a:t>của</a:t>
            </a:r>
            <a:r>
              <a:rPr lang="en-US" sz="2400" b="1" i="1" dirty="0">
                <a:solidFill>
                  <a:srgbClr val="C00000"/>
                </a:solidFill>
              </a:rPr>
              <a:t> </a:t>
            </a:r>
            <a:r>
              <a:rPr lang="en-US" sz="2400" b="1" i="1" dirty="0" err="1">
                <a:solidFill>
                  <a:srgbClr val="C00000"/>
                </a:solidFill>
              </a:rPr>
              <a:t>cuộc</a:t>
            </a:r>
            <a:r>
              <a:rPr lang="en-US" sz="2400" b="1" i="1" dirty="0">
                <a:solidFill>
                  <a:srgbClr val="C00000"/>
                </a:solidFill>
              </a:rPr>
              <a:t> </a:t>
            </a:r>
            <a:r>
              <a:rPr lang="en-US" sz="2400" b="1" i="1" dirty="0" err="1">
                <a:solidFill>
                  <a:srgbClr val="C00000"/>
                </a:solidFill>
              </a:rPr>
              <a:t>cách</a:t>
            </a:r>
            <a:r>
              <a:rPr lang="en-US" sz="2400" b="1" i="1" dirty="0">
                <a:solidFill>
                  <a:srgbClr val="C00000"/>
                </a:solidFill>
              </a:rPr>
              <a:t> </a:t>
            </a:r>
            <a:r>
              <a:rPr lang="en-US" sz="2400" b="1" i="1" dirty="0" err="1">
                <a:solidFill>
                  <a:srgbClr val="C00000"/>
                </a:solidFill>
              </a:rPr>
              <a:t>mạng</a:t>
            </a:r>
            <a:r>
              <a:rPr lang="en-US" sz="2400" b="1" i="1" dirty="0">
                <a:solidFill>
                  <a:srgbClr val="C00000"/>
                </a:solidFill>
              </a:rPr>
              <a:t> </a:t>
            </a:r>
            <a:r>
              <a:rPr lang="en-US" sz="2400" b="1" i="1" dirty="0" err="1">
                <a:solidFill>
                  <a:srgbClr val="C00000"/>
                </a:solidFill>
              </a:rPr>
              <a:t>công</a:t>
            </a:r>
            <a:r>
              <a:rPr lang="en-US" sz="2400" b="1" i="1" dirty="0">
                <a:solidFill>
                  <a:srgbClr val="C00000"/>
                </a:solidFill>
              </a:rPr>
              <a:t> </a:t>
            </a:r>
            <a:r>
              <a:rPr lang="en-US" sz="2400" b="1" i="1" dirty="0" err="1">
                <a:solidFill>
                  <a:srgbClr val="C00000"/>
                </a:solidFill>
              </a:rPr>
              <a:t>nghiệp</a:t>
            </a:r>
            <a:r>
              <a:rPr lang="en-US" sz="2400" b="1" i="1" dirty="0">
                <a:solidFill>
                  <a:srgbClr val="C00000"/>
                </a:solidFill>
              </a:rPr>
              <a:t> 4.0.</a:t>
            </a:r>
          </a:p>
          <a:p>
            <a:pPr marL="342900" indent="-342900">
              <a:buFont typeface="Wingdings" panose="05000000000000000000" pitchFamily="2" charset="2"/>
              <a:buChar char="ü"/>
            </a:pPr>
            <a:r>
              <a:rPr lang="en-US" sz="2400" b="1" i="1" dirty="0">
                <a:solidFill>
                  <a:srgbClr val="C00000"/>
                </a:solidFill>
              </a:rPr>
              <a:t>(Smart devices play a key role in the Internet of things system-a fundamental aspect of the fourth industrial revolution.</a:t>
            </a:r>
          </a:p>
        </p:txBody>
      </p:sp>
      <p:sp>
        <p:nvSpPr>
          <p:cNvPr id="8" name="TextBox 7">
            <a:extLst>
              <a:ext uri="{FF2B5EF4-FFF2-40B4-BE49-F238E27FC236}">
                <a16:creationId xmlns:a16="http://schemas.microsoft.com/office/drawing/2014/main" id="{3E1C81E3-53DF-55CB-933F-598F2945F846}"/>
              </a:ext>
            </a:extLst>
          </p:cNvPr>
          <p:cNvSpPr txBox="1"/>
          <p:nvPr/>
        </p:nvSpPr>
        <p:spPr>
          <a:xfrm>
            <a:off x="3944681" y="6432697"/>
            <a:ext cx="5441520" cy="646331"/>
          </a:xfrm>
          <a:prstGeom prst="rect">
            <a:avLst/>
          </a:prstGeom>
          <a:noFill/>
        </p:spPr>
        <p:txBody>
          <a:bodyPr wrap="squar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pic>
        <p:nvPicPr>
          <p:cNvPr id="11" name="Picture 10">
            <a:extLst>
              <a:ext uri="{FF2B5EF4-FFF2-40B4-BE49-F238E27FC236}">
                <a16:creationId xmlns:a16="http://schemas.microsoft.com/office/drawing/2014/main" id="{7C23FE65-D9B3-E264-4A0B-7AD64312D990}"/>
              </a:ext>
            </a:extLst>
          </p:cNvPr>
          <p:cNvPicPr>
            <a:picLocks noChangeAspect="1"/>
          </p:cNvPicPr>
          <p:nvPr/>
        </p:nvPicPr>
        <p:blipFill>
          <a:blip r:embed="rId2"/>
          <a:stretch>
            <a:fillRect/>
          </a:stretch>
        </p:blipFill>
        <p:spPr>
          <a:xfrm>
            <a:off x="8185297" y="0"/>
            <a:ext cx="1687587" cy="1687587"/>
          </a:xfrm>
          <a:prstGeom prst="rect">
            <a:avLst/>
          </a:prstGeom>
        </p:spPr>
      </p:pic>
    </p:spTree>
    <p:extLst>
      <p:ext uri="{BB962C8B-B14F-4D97-AF65-F5344CB8AC3E}">
        <p14:creationId xmlns:p14="http://schemas.microsoft.com/office/powerpoint/2010/main" val="364520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2B3C52-688F-E5EF-725E-934B33070FD8}"/>
              </a:ext>
            </a:extLst>
          </p:cNvPr>
          <p:cNvSpPr txBox="1"/>
          <p:nvPr/>
        </p:nvSpPr>
        <p:spPr>
          <a:xfrm>
            <a:off x="1137682" y="117526"/>
            <a:ext cx="9239693" cy="1138773"/>
          </a:xfrm>
          <a:prstGeom prst="rect">
            <a:avLst/>
          </a:prstGeom>
          <a:noFill/>
        </p:spPr>
        <p:txBody>
          <a:bodyPr wrap="square" rtlCol="0">
            <a:spAutoFit/>
          </a:bodyPr>
          <a:lstStyle/>
          <a:p>
            <a:r>
              <a:rPr lang="en-US" sz="3600" b="1" dirty="0">
                <a:solidFill>
                  <a:srgbClr val="7030A0"/>
                </a:solidFill>
              </a:rPr>
              <a:t>2. CÁC THÀNH TỰU CỦA TIN HỌC </a:t>
            </a:r>
          </a:p>
          <a:p>
            <a:r>
              <a:rPr lang="en-US" sz="3200" b="1" dirty="0">
                <a:solidFill>
                  <a:srgbClr val="7030A0"/>
                </a:solidFill>
              </a:rPr>
              <a:t>ACHIEVEMENTS IN INFORMATION TECHNOGY</a:t>
            </a:r>
          </a:p>
        </p:txBody>
      </p:sp>
      <p:sp>
        <p:nvSpPr>
          <p:cNvPr id="6" name="TextBox 5">
            <a:extLst>
              <a:ext uri="{FF2B5EF4-FFF2-40B4-BE49-F238E27FC236}">
                <a16:creationId xmlns:a16="http://schemas.microsoft.com/office/drawing/2014/main" id="{41F4402F-8D3F-5B11-7B81-1D977DC59A67}"/>
              </a:ext>
            </a:extLst>
          </p:cNvPr>
          <p:cNvSpPr txBox="1"/>
          <p:nvPr/>
        </p:nvSpPr>
        <p:spPr>
          <a:xfrm>
            <a:off x="95693" y="1256300"/>
            <a:ext cx="11328290" cy="830997"/>
          </a:xfrm>
          <a:prstGeom prst="rect">
            <a:avLst/>
          </a:prstGeom>
          <a:noFill/>
        </p:spPr>
        <p:txBody>
          <a:bodyPr wrap="square" rtlCol="0">
            <a:spAutoFit/>
          </a:bodyPr>
          <a:lstStyle/>
          <a:p>
            <a:pPr algn="just"/>
            <a:r>
              <a:rPr lang="en-US" sz="2400" b="1" dirty="0">
                <a:solidFill>
                  <a:srgbClr val="00B050"/>
                </a:solidFill>
              </a:rPr>
              <a:t>a, </a:t>
            </a:r>
            <a:r>
              <a:rPr lang="en-US" sz="2400" b="1" dirty="0" err="1">
                <a:solidFill>
                  <a:srgbClr val="00B050"/>
                </a:solidFill>
              </a:rPr>
              <a:t>Đóng</a:t>
            </a:r>
            <a:r>
              <a:rPr lang="en-US" sz="2400" b="1" dirty="0">
                <a:solidFill>
                  <a:srgbClr val="00B050"/>
                </a:solidFill>
              </a:rPr>
              <a:t> </a:t>
            </a:r>
            <a:r>
              <a:rPr lang="en-US" sz="2400" b="1" dirty="0" err="1">
                <a:solidFill>
                  <a:srgbClr val="00B050"/>
                </a:solidFill>
              </a:rPr>
              <a:t>góp</a:t>
            </a:r>
            <a:r>
              <a:rPr lang="en-US" sz="2400" b="1" dirty="0">
                <a:solidFill>
                  <a:srgbClr val="00B050"/>
                </a:solidFill>
              </a:rPr>
              <a:t> </a:t>
            </a:r>
            <a:r>
              <a:rPr lang="en-US" sz="2400" b="1" dirty="0" err="1">
                <a:solidFill>
                  <a:srgbClr val="00B050"/>
                </a:solidFill>
              </a:rPr>
              <a:t>của</a:t>
            </a:r>
            <a:r>
              <a:rPr lang="en-US" sz="2400" b="1" dirty="0">
                <a:solidFill>
                  <a:srgbClr val="00B050"/>
                </a:solidFill>
              </a:rPr>
              <a:t> tin </a:t>
            </a:r>
            <a:r>
              <a:rPr lang="en-US" sz="2400" b="1" dirty="0" err="1">
                <a:solidFill>
                  <a:srgbClr val="00B050"/>
                </a:solidFill>
              </a:rPr>
              <a:t>học</a:t>
            </a:r>
            <a:r>
              <a:rPr lang="en-US" sz="2400" b="1" dirty="0">
                <a:solidFill>
                  <a:srgbClr val="00B050"/>
                </a:solidFill>
              </a:rPr>
              <a:t> </a:t>
            </a:r>
            <a:r>
              <a:rPr lang="en-US" sz="2400" b="1" dirty="0" err="1">
                <a:solidFill>
                  <a:srgbClr val="00B050"/>
                </a:solidFill>
              </a:rPr>
              <a:t>đối</a:t>
            </a:r>
            <a:r>
              <a:rPr lang="en-US" sz="2400" b="1" dirty="0">
                <a:solidFill>
                  <a:srgbClr val="00B050"/>
                </a:solidFill>
              </a:rPr>
              <a:t> </a:t>
            </a:r>
            <a:r>
              <a:rPr lang="en-US" sz="2400" b="1" dirty="0" err="1">
                <a:solidFill>
                  <a:srgbClr val="00B050"/>
                </a:solidFill>
              </a:rPr>
              <a:t>với</a:t>
            </a:r>
            <a:r>
              <a:rPr lang="en-US" sz="2400" b="1" dirty="0">
                <a:solidFill>
                  <a:srgbClr val="00B050"/>
                </a:solidFill>
              </a:rPr>
              <a:t> </a:t>
            </a:r>
            <a:r>
              <a:rPr lang="en-US" sz="2400" b="1" dirty="0" err="1">
                <a:solidFill>
                  <a:srgbClr val="00B050"/>
                </a:solidFill>
              </a:rPr>
              <a:t>xã</a:t>
            </a:r>
            <a:r>
              <a:rPr lang="en-US" sz="2400" b="1" dirty="0">
                <a:solidFill>
                  <a:srgbClr val="00B050"/>
                </a:solidFill>
              </a:rPr>
              <a:t> </a:t>
            </a:r>
            <a:r>
              <a:rPr lang="en-US" sz="2400" b="1" dirty="0" err="1">
                <a:solidFill>
                  <a:srgbClr val="00B050"/>
                </a:solidFill>
              </a:rPr>
              <a:t>hội</a:t>
            </a:r>
            <a:r>
              <a:rPr lang="en-US" sz="2400" b="1" dirty="0">
                <a:solidFill>
                  <a:srgbClr val="00B050"/>
                </a:solidFill>
              </a:rPr>
              <a:t> (</a:t>
            </a:r>
            <a:r>
              <a:rPr lang="en-US" sz="2400" b="1" dirty="0" err="1">
                <a:solidFill>
                  <a:srgbClr val="00B050"/>
                </a:solidFill>
              </a:rPr>
              <a:t>sgk</a:t>
            </a:r>
            <a:r>
              <a:rPr lang="en-US" sz="2400" b="1" dirty="0">
                <a:solidFill>
                  <a:srgbClr val="00B050"/>
                </a:solidFill>
              </a:rPr>
              <a:t>/13,14)</a:t>
            </a:r>
          </a:p>
          <a:p>
            <a:pPr algn="just"/>
            <a:r>
              <a:rPr lang="en-US" sz="2400" b="1" dirty="0">
                <a:solidFill>
                  <a:srgbClr val="00B050"/>
                </a:solidFill>
              </a:rPr>
              <a:t>(The contribution of information technology to society (textbook/</a:t>
            </a:r>
            <a:r>
              <a:rPr lang="en-US" sz="2400" b="1" dirty="0" err="1">
                <a:solidFill>
                  <a:srgbClr val="00B050"/>
                </a:solidFill>
              </a:rPr>
              <a:t>thirteen,fourteen</a:t>
            </a:r>
            <a:r>
              <a:rPr lang="en-US" sz="2400" b="1" dirty="0">
                <a:solidFill>
                  <a:srgbClr val="00B050"/>
                </a:solidFill>
              </a:rPr>
              <a:t>) </a:t>
            </a:r>
          </a:p>
        </p:txBody>
      </p:sp>
      <p:sp>
        <p:nvSpPr>
          <p:cNvPr id="13" name="TextBox 12">
            <a:extLst>
              <a:ext uri="{FF2B5EF4-FFF2-40B4-BE49-F238E27FC236}">
                <a16:creationId xmlns:a16="http://schemas.microsoft.com/office/drawing/2014/main" id="{218913DD-027F-B881-ED51-BBFC0D1CF2A3}"/>
              </a:ext>
            </a:extLst>
          </p:cNvPr>
          <p:cNvSpPr txBox="1"/>
          <p:nvPr/>
        </p:nvSpPr>
        <p:spPr>
          <a:xfrm>
            <a:off x="393405" y="6496493"/>
            <a:ext cx="4271939" cy="646331"/>
          </a:xfrm>
          <a:prstGeom prst="rect">
            <a:avLst/>
          </a:prstGeom>
          <a:noFill/>
        </p:spPr>
        <p:txBody>
          <a:bodyPr wrap="non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
        <p:nvSpPr>
          <p:cNvPr id="15" name="TextBox 14">
            <a:extLst>
              <a:ext uri="{FF2B5EF4-FFF2-40B4-BE49-F238E27FC236}">
                <a16:creationId xmlns:a16="http://schemas.microsoft.com/office/drawing/2014/main" id="{C7DBF8E0-AFD0-6439-CA2C-AE08ACEBB855}"/>
              </a:ext>
            </a:extLst>
          </p:cNvPr>
          <p:cNvSpPr txBox="1"/>
          <p:nvPr/>
        </p:nvSpPr>
        <p:spPr>
          <a:xfrm>
            <a:off x="0" y="2053138"/>
            <a:ext cx="11940364" cy="2585323"/>
          </a:xfrm>
          <a:prstGeom prst="rect">
            <a:avLst/>
          </a:prstGeom>
          <a:noFill/>
        </p:spPr>
        <p:txBody>
          <a:bodyPr wrap="square" rtlCol="0">
            <a:spAutoFit/>
          </a:bodyPr>
          <a:lstStyle/>
          <a:p>
            <a:pPr marL="285750" indent="-285750">
              <a:buFont typeface="Wingdings" panose="05000000000000000000" pitchFamily="2" charset="2"/>
              <a:buChar char="ü"/>
            </a:pPr>
            <a:r>
              <a:rPr lang="en-US" sz="2400" b="1" i="1" dirty="0" err="1">
                <a:solidFill>
                  <a:srgbClr val="FF0000"/>
                </a:solidFill>
              </a:rPr>
              <a:t>Ngày</a:t>
            </a:r>
            <a:r>
              <a:rPr lang="en-US" sz="2400" b="1" i="1" dirty="0">
                <a:solidFill>
                  <a:srgbClr val="FF0000"/>
                </a:solidFill>
              </a:rPr>
              <a:t> nay, Tin </a:t>
            </a:r>
            <a:r>
              <a:rPr lang="en-US" sz="2400" b="1" i="1" dirty="0" err="1">
                <a:solidFill>
                  <a:srgbClr val="FF0000"/>
                </a:solidFill>
              </a:rPr>
              <a:t>học</a:t>
            </a:r>
            <a:r>
              <a:rPr lang="en-US" sz="2400" b="1" i="1" dirty="0">
                <a:solidFill>
                  <a:srgbClr val="FF0000"/>
                </a:solidFill>
              </a:rPr>
              <a:t> </a:t>
            </a:r>
            <a:r>
              <a:rPr lang="en-US" sz="2400" b="1" i="1" dirty="0" err="1">
                <a:solidFill>
                  <a:srgbClr val="FF0000"/>
                </a:solidFill>
              </a:rPr>
              <a:t>đã</a:t>
            </a:r>
            <a:r>
              <a:rPr lang="en-US" sz="2400" b="1" i="1" dirty="0">
                <a:solidFill>
                  <a:srgbClr val="FF0000"/>
                </a:solidFill>
              </a:rPr>
              <a:t> </a:t>
            </a:r>
            <a:r>
              <a:rPr lang="en-US" sz="2400" b="1" i="1" dirty="0" err="1">
                <a:solidFill>
                  <a:srgbClr val="FF0000"/>
                </a:solidFill>
              </a:rPr>
              <a:t>đem</a:t>
            </a:r>
            <a:r>
              <a:rPr lang="en-US" sz="2400" b="1" i="1" dirty="0">
                <a:solidFill>
                  <a:srgbClr val="FF0000"/>
                </a:solidFill>
              </a:rPr>
              <a:t> </a:t>
            </a:r>
            <a:r>
              <a:rPr lang="en-US" sz="2400" b="1" i="1" dirty="0" err="1">
                <a:solidFill>
                  <a:srgbClr val="FF0000"/>
                </a:solidFill>
              </a:rPr>
              <a:t>lại</a:t>
            </a:r>
            <a:r>
              <a:rPr lang="en-US" sz="2400" b="1" i="1" dirty="0">
                <a:solidFill>
                  <a:srgbClr val="FF0000"/>
                </a:solidFill>
              </a:rPr>
              <a:t> </a:t>
            </a:r>
            <a:r>
              <a:rPr lang="en-US" sz="2400" b="1" i="1" dirty="0" err="1">
                <a:solidFill>
                  <a:srgbClr val="FF0000"/>
                </a:solidFill>
              </a:rPr>
              <a:t>nhiều</a:t>
            </a:r>
            <a:r>
              <a:rPr lang="en-US" sz="2400" b="1" i="1" dirty="0">
                <a:solidFill>
                  <a:srgbClr val="FF0000"/>
                </a:solidFill>
              </a:rPr>
              <a:t> </a:t>
            </a:r>
            <a:r>
              <a:rPr lang="en-US" sz="2400" b="1" i="1" dirty="0" err="1">
                <a:solidFill>
                  <a:srgbClr val="FF0000"/>
                </a:solidFill>
              </a:rPr>
              <a:t>thay</a:t>
            </a:r>
            <a:r>
              <a:rPr lang="en-US" sz="2400" b="1" i="1" dirty="0">
                <a:solidFill>
                  <a:srgbClr val="FF0000"/>
                </a:solidFill>
              </a:rPr>
              <a:t> </a:t>
            </a:r>
            <a:r>
              <a:rPr lang="en-US" sz="2400" b="1" i="1" dirty="0" err="1">
                <a:solidFill>
                  <a:srgbClr val="FF0000"/>
                </a:solidFill>
              </a:rPr>
              <a:t>đổi</a:t>
            </a:r>
            <a:r>
              <a:rPr lang="en-US" sz="2400" b="1" i="1" dirty="0">
                <a:solidFill>
                  <a:srgbClr val="FF0000"/>
                </a:solidFill>
              </a:rPr>
              <a:t> </a:t>
            </a:r>
            <a:r>
              <a:rPr lang="en-US" sz="2400" b="1" i="1" dirty="0" err="1">
                <a:solidFill>
                  <a:srgbClr val="FF0000"/>
                </a:solidFill>
              </a:rPr>
              <a:t>trong</a:t>
            </a:r>
            <a:r>
              <a:rPr lang="en-US" sz="2400" b="1" i="1" dirty="0">
                <a:solidFill>
                  <a:srgbClr val="FF0000"/>
                </a:solidFill>
              </a:rPr>
              <a:t> </a:t>
            </a:r>
            <a:r>
              <a:rPr lang="en-US" sz="2400" b="1" i="1" dirty="0" err="1">
                <a:solidFill>
                  <a:srgbClr val="FF0000"/>
                </a:solidFill>
              </a:rPr>
              <a:t>mọi</a:t>
            </a:r>
            <a:r>
              <a:rPr lang="en-US" sz="2400" b="1" i="1" dirty="0">
                <a:solidFill>
                  <a:srgbClr val="FF0000"/>
                </a:solidFill>
              </a:rPr>
              <a:t> </a:t>
            </a:r>
            <a:r>
              <a:rPr lang="en-US" sz="2400" b="1" i="1" dirty="0" err="1">
                <a:solidFill>
                  <a:srgbClr val="FF0000"/>
                </a:solidFill>
              </a:rPr>
              <a:t>lĩnh</a:t>
            </a:r>
            <a:r>
              <a:rPr lang="en-US" sz="2400" b="1" i="1" dirty="0">
                <a:solidFill>
                  <a:srgbClr val="FF0000"/>
                </a:solidFill>
              </a:rPr>
              <a:t> </a:t>
            </a:r>
            <a:r>
              <a:rPr lang="en-US" sz="2400" b="1" i="1" dirty="0" err="1">
                <a:solidFill>
                  <a:srgbClr val="FF0000"/>
                </a:solidFill>
              </a:rPr>
              <a:t>vực</a:t>
            </a:r>
            <a:r>
              <a:rPr lang="en-US" sz="2400" b="1" i="1" dirty="0">
                <a:solidFill>
                  <a:srgbClr val="FF0000"/>
                </a:solidFill>
              </a:rPr>
              <a:t> </a:t>
            </a:r>
            <a:r>
              <a:rPr lang="en-US" sz="2400" b="1" i="1" dirty="0" err="1">
                <a:solidFill>
                  <a:srgbClr val="FF0000"/>
                </a:solidFill>
              </a:rPr>
              <a:t>xã</a:t>
            </a:r>
            <a:r>
              <a:rPr lang="en-US" sz="2400" b="1" i="1" dirty="0">
                <a:solidFill>
                  <a:srgbClr val="FF0000"/>
                </a:solidFill>
              </a:rPr>
              <a:t> </a:t>
            </a:r>
            <a:r>
              <a:rPr lang="en-US" sz="2400" b="1" i="1" dirty="0" err="1">
                <a:solidFill>
                  <a:srgbClr val="FF0000"/>
                </a:solidFill>
              </a:rPr>
              <a:t>hội</a:t>
            </a:r>
            <a:r>
              <a:rPr lang="en-US" sz="2400" b="1" i="1" dirty="0">
                <a:solidFill>
                  <a:srgbClr val="FF0000"/>
                </a:solidFill>
              </a:rPr>
              <a:t> ,</a:t>
            </a:r>
            <a:r>
              <a:rPr lang="en-US" sz="2400" b="1" i="1" dirty="0" err="1">
                <a:solidFill>
                  <a:srgbClr val="FF0000"/>
                </a:solidFill>
              </a:rPr>
              <a:t>quản</a:t>
            </a:r>
            <a:r>
              <a:rPr lang="en-US" sz="2400" b="1" i="1" dirty="0">
                <a:solidFill>
                  <a:srgbClr val="FF0000"/>
                </a:solidFill>
              </a:rPr>
              <a:t> </a:t>
            </a:r>
            <a:r>
              <a:rPr lang="en-US" sz="2400" b="1" i="1" dirty="0" err="1">
                <a:solidFill>
                  <a:srgbClr val="FF0000"/>
                </a:solidFill>
              </a:rPr>
              <a:t>lí</a:t>
            </a:r>
            <a:r>
              <a:rPr lang="en-US" sz="2400" b="1" i="1" dirty="0">
                <a:solidFill>
                  <a:srgbClr val="FF0000"/>
                </a:solidFill>
              </a:rPr>
              <a:t> </a:t>
            </a:r>
            <a:r>
              <a:rPr lang="en-US" sz="2400" b="1" i="1" dirty="0" err="1">
                <a:solidFill>
                  <a:srgbClr val="FF0000"/>
                </a:solidFill>
              </a:rPr>
              <a:t>điều</a:t>
            </a:r>
            <a:r>
              <a:rPr lang="en-US" sz="2400" b="1" i="1" dirty="0">
                <a:solidFill>
                  <a:srgbClr val="FF0000"/>
                </a:solidFill>
              </a:rPr>
              <a:t> </a:t>
            </a:r>
            <a:r>
              <a:rPr lang="en-US" sz="2400" b="1" i="1" dirty="0" err="1">
                <a:solidFill>
                  <a:srgbClr val="FF0000"/>
                </a:solidFill>
              </a:rPr>
              <a:t>hành</a:t>
            </a:r>
            <a:r>
              <a:rPr lang="en-US" sz="2400" b="1" i="1" dirty="0">
                <a:solidFill>
                  <a:srgbClr val="FF0000"/>
                </a:solidFill>
              </a:rPr>
              <a:t> ,</a:t>
            </a:r>
            <a:r>
              <a:rPr lang="en-US" sz="2400" b="1" i="1" dirty="0" err="1">
                <a:solidFill>
                  <a:srgbClr val="FF0000"/>
                </a:solidFill>
              </a:rPr>
              <a:t>tự</a:t>
            </a:r>
            <a:r>
              <a:rPr lang="en-US" sz="2400" b="1" i="1" dirty="0">
                <a:solidFill>
                  <a:srgbClr val="FF0000"/>
                </a:solidFill>
              </a:rPr>
              <a:t> </a:t>
            </a:r>
            <a:r>
              <a:rPr lang="en-US" sz="2400" b="1" i="1" dirty="0" err="1">
                <a:solidFill>
                  <a:srgbClr val="FF0000"/>
                </a:solidFill>
              </a:rPr>
              <a:t>động</a:t>
            </a:r>
            <a:r>
              <a:rPr lang="en-US" sz="2400" b="1" i="1" dirty="0">
                <a:solidFill>
                  <a:srgbClr val="FF0000"/>
                </a:solidFill>
              </a:rPr>
              <a:t> </a:t>
            </a:r>
            <a:r>
              <a:rPr lang="en-US" sz="2400" b="1" i="1" dirty="0" err="1">
                <a:solidFill>
                  <a:srgbClr val="FF0000"/>
                </a:solidFill>
              </a:rPr>
              <a:t>hóa</a:t>
            </a:r>
            <a:r>
              <a:rPr lang="en-US" sz="2400" b="1" i="1" dirty="0">
                <a:solidFill>
                  <a:srgbClr val="FF0000"/>
                </a:solidFill>
              </a:rPr>
              <a:t> </a:t>
            </a:r>
            <a:r>
              <a:rPr lang="en-US" sz="2400" b="1" i="1" dirty="0" err="1">
                <a:solidFill>
                  <a:srgbClr val="FF0000"/>
                </a:solidFill>
              </a:rPr>
              <a:t>các</a:t>
            </a:r>
            <a:r>
              <a:rPr lang="en-US" sz="2400" b="1" i="1" dirty="0">
                <a:solidFill>
                  <a:srgbClr val="FF0000"/>
                </a:solidFill>
              </a:rPr>
              <a:t> </a:t>
            </a:r>
            <a:r>
              <a:rPr lang="en-US" sz="2400" b="1" i="1" dirty="0" err="1">
                <a:solidFill>
                  <a:srgbClr val="FF0000"/>
                </a:solidFill>
              </a:rPr>
              <a:t>quy</a:t>
            </a:r>
            <a:r>
              <a:rPr lang="en-US" sz="2400" b="1" i="1" dirty="0">
                <a:solidFill>
                  <a:srgbClr val="FF0000"/>
                </a:solidFill>
              </a:rPr>
              <a:t> </a:t>
            </a:r>
            <a:r>
              <a:rPr lang="en-US" sz="2400" b="1" i="1" dirty="0" err="1">
                <a:solidFill>
                  <a:srgbClr val="FF0000"/>
                </a:solidFill>
              </a:rPr>
              <a:t>trình</a:t>
            </a:r>
            <a:r>
              <a:rPr lang="en-US" sz="2400" b="1" i="1" dirty="0">
                <a:solidFill>
                  <a:srgbClr val="FF0000"/>
                </a:solidFill>
              </a:rPr>
              <a:t> </a:t>
            </a:r>
            <a:r>
              <a:rPr lang="en-US" sz="2400" b="1" i="1" dirty="0" err="1">
                <a:solidFill>
                  <a:srgbClr val="FF0000"/>
                </a:solidFill>
              </a:rPr>
              <a:t>sản</a:t>
            </a:r>
            <a:r>
              <a:rPr lang="en-US" sz="2400" b="1" i="1" dirty="0">
                <a:solidFill>
                  <a:srgbClr val="FF0000"/>
                </a:solidFill>
              </a:rPr>
              <a:t> </a:t>
            </a:r>
            <a:r>
              <a:rPr lang="en-US" sz="2400" b="1" i="1" dirty="0" err="1">
                <a:solidFill>
                  <a:srgbClr val="FF0000"/>
                </a:solidFill>
              </a:rPr>
              <a:t>xuất</a:t>
            </a:r>
            <a:r>
              <a:rPr lang="en-US" sz="2400" b="1" i="1" dirty="0">
                <a:solidFill>
                  <a:srgbClr val="FF0000"/>
                </a:solidFill>
              </a:rPr>
              <a:t> ,</a:t>
            </a:r>
            <a:r>
              <a:rPr lang="en-US" sz="2400" b="1" i="1" dirty="0" err="1">
                <a:solidFill>
                  <a:srgbClr val="FF0000"/>
                </a:solidFill>
              </a:rPr>
              <a:t>Giải</a:t>
            </a:r>
            <a:r>
              <a:rPr lang="en-US" sz="2400" b="1" i="1" dirty="0">
                <a:solidFill>
                  <a:srgbClr val="FF0000"/>
                </a:solidFill>
              </a:rPr>
              <a:t> </a:t>
            </a:r>
            <a:r>
              <a:rPr lang="en-US" sz="2400" b="1" i="1" dirty="0" err="1">
                <a:solidFill>
                  <a:srgbClr val="FF0000"/>
                </a:solidFill>
              </a:rPr>
              <a:t>quyết</a:t>
            </a:r>
            <a:r>
              <a:rPr lang="en-US" sz="2400" b="1" i="1" dirty="0">
                <a:solidFill>
                  <a:srgbClr val="FF0000"/>
                </a:solidFill>
              </a:rPr>
              <a:t> </a:t>
            </a:r>
            <a:r>
              <a:rPr lang="en-US" sz="2400" b="1" i="1" dirty="0" err="1">
                <a:solidFill>
                  <a:srgbClr val="FF0000"/>
                </a:solidFill>
              </a:rPr>
              <a:t>bài</a:t>
            </a:r>
            <a:r>
              <a:rPr lang="en-US" sz="2400" b="1" i="1" dirty="0">
                <a:solidFill>
                  <a:srgbClr val="FF0000"/>
                </a:solidFill>
              </a:rPr>
              <a:t> </a:t>
            </a:r>
            <a:r>
              <a:rPr lang="en-US" sz="2400" b="1" i="1" dirty="0" err="1">
                <a:solidFill>
                  <a:srgbClr val="FF0000"/>
                </a:solidFill>
              </a:rPr>
              <a:t>toán</a:t>
            </a:r>
            <a:r>
              <a:rPr lang="en-US" sz="2400" b="1" i="1" dirty="0">
                <a:solidFill>
                  <a:srgbClr val="FF0000"/>
                </a:solidFill>
              </a:rPr>
              <a:t> khoa </a:t>
            </a:r>
            <a:r>
              <a:rPr lang="en-US" sz="2400" b="1" i="1" dirty="0" err="1">
                <a:solidFill>
                  <a:srgbClr val="FF0000"/>
                </a:solidFill>
              </a:rPr>
              <a:t>học</a:t>
            </a:r>
            <a:r>
              <a:rPr lang="en-US" sz="2400" b="1" i="1" dirty="0">
                <a:solidFill>
                  <a:srgbClr val="FF0000"/>
                </a:solidFill>
              </a:rPr>
              <a:t> </a:t>
            </a:r>
            <a:r>
              <a:rPr lang="en-US" sz="2400" b="1" i="1" dirty="0" err="1">
                <a:solidFill>
                  <a:srgbClr val="FF0000"/>
                </a:solidFill>
              </a:rPr>
              <a:t>và</a:t>
            </a:r>
            <a:r>
              <a:rPr lang="en-US" sz="2400" b="1" i="1" dirty="0">
                <a:solidFill>
                  <a:srgbClr val="FF0000"/>
                </a:solidFill>
              </a:rPr>
              <a:t> </a:t>
            </a:r>
            <a:r>
              <a:rPr lang="en-US" sz="2400" b="1" i="1" dirty="0" err="1">
                <a:solidFill>
                  <a:srgbClr val="FF0000"/>
                </a:solidFill>
              </a:rPr>
              <a:t>kĩ</a:t>
            </a:r>
            <a:r>
              <a:rPr lang="en-US" sz="2400" b="1" i="1" dirty="0">
                <a:solidFill>
                  <a:srgbClr val="FF0000"/>
                </a:solidFill>
              </a:rPr>
              <a:t> </a:t>
            </a:r>
            <a:r>
              <a:rPr lang="en-US" sz="2400" b="1" i="1" dirty="0" err="1">
                <a:solidFill>
                  <a:srgbClr val="FF0000"/>
                </a:solidFill>
              </a:rPr>
              <a:t>thuật</a:t>
            </a:r>
            <a:r>
              <a:rPr lang="en-US" sz="2400" b="1" i="1" dirty="0">
                <a:solidFill>
                  <a:srgbClr val="FF0000"/>
                </a:solidFill>
              </a:rPr>
              <a:t> </a:t>
            </a:r>
            <a:r>
              <a:rPr lang="en-US" sz="2400" b="1" i="1" dirty="0" err="1">
                <a:solidFill>
                  <a:srgbClr val="FF0000"/>
                </a:solidFill>
              </a:rPr>
              <a:t>nhiều</a:t>
            </a:r>
            <a:r>
              <a:rPr lang="en-US" sz="2400" b="1" i="1" dirty="0">
                <a:solidFill>
                  <a:srgbClr val="FF0000"/>
                </a:solidFill>
              </a:rPr>
              <a:t> </a:t>
            </a:r>
            <a:r>
              <a:rPr lang="en-US" sz="2400" b="1" i="1" dirty="0" err="1">
                <a:solidFill>
                  <a:srgbClr val="FF0000"/>
                </a:solidFill>
              </a:rPr>
              <a:t>ngành</a:t>
            </a:r>
            <a:r>
              <a:rPr lang="en-US" sz="2400" b="1" i="1" dirty="0">
                <a:solidFill>
                  <a:srgbClr val="FF0000"/>
                </a:solidFill>
              </a:rPr>
              <a:t> </a:t>
            </a:r>
            <a:r>
              <a:rPr lang="en-US" sz="2400" b="1" i="1" dirty="0" err="1">
                <a:solidFill>
                  <a:srgbClr val="FF0000"/>
                </a:solidFill>
              </a:rPr>
              <a:t>nghề</a:t>
            </a:r>
            <a:r>
              <a:rPr lang="en-US" sz="2400" b="1" i="1" dirty="0">
                <a:solidFill>
                  <a:srgbClr val="FF0000"/>
                </a:solidFill>
              </a:rPr>
              <a:t> </a:t>
            </a:r>
            <a:r>
              <a:rPr lang="en-US" sz="2400" b="1" i="1" dirty="0" err="1">
                <a:solidFill>
                  <a:srgbClr val="FF0000"/>
                </a:solidFill>
              </a:rPr>
              <a:t>công</a:t>
            </a:r>
            <a:r>
              <a:rPr lang="en-US" sz="2400" b="1" i="1" dirty="0">
                <a:solidFill>
                  <a:srgbClr val="FF0000"/>
                </a:solidFill>
              </a:rPr>
              <a:t> </a:t>
            </a:r>
            <a:r>
              <a:rPr lang="en-US" sz="2400" b="1" i="1" dirty="0" err="1">
                <a:solidFill>
                  <a:srgbClr val="FF0000"/>
                </a:solidFill>
              </a:rPr>
              <a:t>đồng</a:t>
            </a:r>
            <a:r>
              <a:rPr lang="en-US" sz="2400" b="1" i="1" dirty="0">
                <a:solidFill>
                  <a:srgbClr val="FF0000"/>
                </a:solidFill>
              </a:rPr>
              <a:t>.</a:t>
            </a:r>
          </a:p>
          <a:p>
            <a:pPr marL="285750" indent="-285750">
              <a:buFont typeface="Wingdings" panose="05000000000000000000" pitchFamily="2" charset="2"/>
              <a:buChar char="ü"/>
            </a:pPr>
            <a:r>
              <a:rPr lang="en-US" sz="2400" b="1" i="1" dirty="0">
                <a:solidFill>
                  <a:srgbClr val="FF0000"/>
                </a:solidFill>
              </a:rPr>
              <a:t>Today ,information technology has brought about many changes in all areas of society ,management and administration ,automation of production processes and solving scientific and technical problems in many professions and communities .</a:t>
            </a:r>
          </a:p>
          <a:p>
            <a:endParaRPr lang="en-US" dirty="0"/>
          </a:p>
        </p:txBody>
      </p:sp>
      <p:pic>
        <p:nvPicPr>
          <p:cNvPr id="17" name="Picture 16">
            <a:extLst>
              <a:ext uri="{FF2B5EF4-FFF2-40B4-BE49-F238E27FC236}">
                <a16:creationId xmlns:a16="http://schemas.microsoft.com/office/drawing/2014/main" id="{3BD02E4B-9866-3944-CE5A-3C232480BDBE}"/>
              </a:ext>
            </a:extLst>
          </p:cNvPr>
          <p:cNvPicPr>
            <a:picLocks noChangeAspect="1"/>
          </p:cNvPicPr>
          <p:nvPr/>
        </p:nvPicPr>
        <p:blipFill>
          <a:blip r:embed="rId2"/>
          <a:stretch>
            <a:fillRect/>
          </a:stretch>
        </p:blipFill>
        <p:spPr>
          <a:xfrm>
            <a:off x="4944140" y="4604301"/>
            <a:ext cx="2870789" cy="2009552"/>
          </a:xfrm>
          <a:prstGeom prst="rect">
            <a:avLst/>
          </a:prstGeom>
        </p:spPr>
      </p:pic>
      <p:pic>
        <p:nvPicPr>
          <p:cNvPr id="21" name="Picture 20">
            <a:extLst>
              <a:ext uri="{FF2B5EF4-FFF2-40B4-BE49-F238E27FC236}">
                <a16:creationId xmlns:a16="http://schemas.microsoft.com/office/drawing/2014/main" id="{1DEA58CB-1AF1-A5C6-5615-40BB9BEA5236}"/>
              </a:ext>
            </a:extLst>
          </p:cNvPr>
          <p:cNvPicPr>
            <a:picLocks noChangeAspect="1"/>
          </p:cNvPicPr>
          <p:nvPr/>
        </p:nvPicPr>
        <p:blipFill>
          <a:blip r:embed="rId3"/>
          <a:stretch>
            <a:fillRect/>
          </a:stretch>
        </p:blipFill>
        <p:spPr>
          <a:xfrm>
            <a:off x="894423" y="4521183"/>
            <a:ext cx="3231009" cy="1828232"/>
          </a:xfrm>
          <a:prstGeom prst="rect">
            <a:avLst/>
          </a:prstGeom>
        </p:spPr>
      </p:pic>
    </p:spTree>
    <p:extLst>
      <p:ext uri="{BB962C8B-B14F-4D97-AF65-F5344CB8AC3E}">
        <p14:creationId xmlns:p14="http://schemas.microsoft.com/office/powerpoint/2010/main" val="3926034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E1336CA-9194-2734-E064-FF200C12436B}"/>
              </a:ext>
            </a:extLst>
          </p:cNvPr>
          <p:cNvSpPr>
            <a:spLocks noGrp="1"/>
          </p:cNvSpPr>
          <p:nvPr>
            <p:ph type="subTitle" idx="1"/>
          </p:nvPr>
        </p:nvSpPr>
        <p:spPr>
          <a:xfrm>
            <a:off x="1" y="1488558"/>
            <a:ext cx="7972504" cy="4029739"/>
          </a:xfrm>
        </p:spPr>
        <p:txBody>
          <a:bodyPr>
            <a:normAutofit fontScale="92500" lnSpcReduction="10000"/>
          </a:bodyPr>
          <a:lstStyle/>
          <a:p>
            <a:pPr marL="457200" indent="-457200">
              <a:buFont typeface="Wingdings" panose="05000000000000000000" pitchFamily="2" charset="2"/>
              <a:buChar char="ü"/>
            </a:pPr>
            <a:r>
              <a:rPr lang="en-US" b="1" dirty="0" err="1">
                <a:solidFill>
                  <a:srgbClr val="C00000"/>
                </a:solidFill>
              </a:rPr>
              <a:t>Sự</a:t>
            </a:r>
            <a:r>
              <a:rPr lang="en-US" b="1" dirty="0">
                <a:solidFill>
                  <a:srgbClr val="C00000"/>
                </a:solidFill>
              </a:rPr>
              <a:t> </a:t>
            </a:r>
            <a:r>
              <a:rPr lang="en-US" b="1" dirty="0" err="1">
                <a:solidFill>
                  <a:srgbClr val="C00000"/>
                </a:solidFill>
              </a:rPr>
              <a:t>phát</a:t>
            </a:r>
            <a:r>
              <a:rPr lang="en-US" b="1" dirty="0">
                <a:solidFill>
                  <a:srgbClr val="C00000"/>
                </a:solidFill>
              </a:rPr>
              <a:t> </a:t>
            </a:r>
            <a:r>
              <a:rPr lang="en-US" b="1" dirty="0" err="1">
                <a:solidFill>
                  <a:srgbClr val="C00000"/>
                </a:solidFill>
              </a:rPr>
              <a:t>triển</a:t>
            </a:r>
            <a:r>
              <a:rPr lang="en-US" b="1" dirty="0">
                <a:solidFill>
                  <a:srgbClr val="C00000"/>
                </a:solidFill>
              </a:rPr>
              <a:t> </a:t>
            </a:r>
            <a:r>
              <a:rPr lang="en-US" b="1" dirty="0" err="1">
                <a:solidFill>
                  <a:srgbClr val="C00000"/>
                </a:solidFill>
              </a:rPr>
              <a:t>mạnh</a:t>
            </a:r>
            <a:r>
              <a:rPr lang="en-US" b="1" dirty="0">
                <a:solidFill>
                  <a:srgbClr val="C00000"/>
                </a:solidFill>
              </a:rPr>
              <a:t> </a:t>
            </a:r>
            <a:r>
              <a:rPr lang="en-US" b="1" dirty="0" err="1">
                <a:solidFill>
                  <a:srgbClr val="C00000"/>
                </a:solidFill>
              </a:rPr>
              <a:t>mẽ</a:t>
            </a:r>
            <a:r>
              <a:rPr lang="en-US" b="1" dirty="0">
                <a:solidFill>
                  <a:srgbClr val="C00000"/>
                </a:solidFill>
              </a:rPr>
              <a:t> </a:t>
            </a:r>
            <a:r>
              <a:rPr lang="en-US" b="1" dirty="0" err="1">
                <a:solidFill>
                  <a:srgbClr val="C00000"/>
                </a:solidFill>
              </a:rPr>
              <a:t>của</a:t>
            </a:r>
            <a:r>
              <a:rPr lang="en-US" b="1" dirty="0">
                <a:solidFill>
                  <a:srgbClr val="C00000"/>
                </a:solidFill>
              </a:rPr>
              <a:t> </a:t>
            </a:r>
            <a:r>
              <a:rPr lang="en-US" b="1" dirty="0" err="1">
                <a:solidFill>
                  <a:srgbClr val="C00000"/>
                </a:solidFill>
              </a:rPr>
              <a:t>các</a:t>
            </a:r>
            <a:r>
              <a:rPr lang="en-US" b="1" dirty="0">
                <a:solidFill>
                  <a:srgbClr val="C00000"/>
                </a:solidFill>
              </a:rPr>
              <a:t> </a:t>
            </a:r>
            <a:r>
              <a:rPr lang="en-US" b="1" dirty="0" err="1">
                <a:solidFill>
                  <a:srgbClr val="C00000"/>
                </a:solidFill>
              </a:rPr>
              <a:t>hệ</a:t>
            </a:r>
            <a:r>
              <a:rPr lang="en-US" b="1" dirty="0">
                <a:solidFill>
                  <a:srgbClr val="C00000"/>
                </a:solidFill>
              </a:rPr>
              <a:t> </a:t>
            </a:r>
            <a:r>
              <a:rPr lang="en-US" b="1" dirty="0" err="1">
                <a:solidFill>
                  <a:srgbClr val="C00000"/>
                </a:solidFill>
              </a:rPr>
              <a:t>thống</a:t>
            </a:r>
            <a:r>
              <a:rPr lang="en-US" b="1" dirty="0">
                <a:solidFill>
                  <a:srgbClr val="C00000"/>
                </a:solidFill>
              </a:rPr>
              <a:t> </a:t>
            </a:r>
            <a:r>
              <a:rPr lang="en-US" b="1" dirty="0" err="1">
                <a:solidFill>
                  <a:srgbClr val="C00000"/>
                </a:solidFill>
              </a:rPr>
              <a:t>phần</a:t>
            </a:r>
            <a:r>
              <a:rPr lang="en-US" b="1" dirty="0">
                <a:solidFill>
                  <a:srgbClr val="C00000"/>
                </a:solidFill>
              </a:rPr>
              <a:t> </a:t>
            </a:r>
            <a:r>
              <a:rPr lang="en-US" b="1" dirty="0" err="1">
                <a:solidFill>
                  <a:srgbClr val="C00000"/>
                </a:solidFill>
              </a:rPr>
              <a:t>cứng</a:t>
            </a:r>
            <a:r>
              <a:rPr lang="en-US" b="1" dirty="0">
                <a:solidFill>
                  <a:srgbClr val="C00000"/>
                </a:solidFill>
              </a:rPr>
              <a:t>, </a:t>
            </a:r>
            <a:r>
              <a:rPr lang="en-US" b="1" dirty="0" err="1">
                <a:solidFill>
                  <a:srgbClr val="C00000"/>
                </a:solidFill>
              </a:rPr>
              <a:t>thiết</a:t>
            </a:r>
            <a:r>
              <a:rPr lang="en-US" b="1" dirty="0">
                <a:solidFill>
                  <a:srgbClr val="C00000"/>
                </a:solidFill>
              </a:rPr>
              <a:t> </a:t>
            </a:r>
            <a:r>
              <a:rPr lang="en-US" b="1" dirty="0" err="1">
                <a:solidFill>
                  <a:srgbClr val="C00000"/>
                </a:solidFill>
              </a:rPr>
              <a:t>bị</a:t>
            </a:r>
            <a:r>
              <a:rPr lang="en-US" b="1" dirty="0">
                <a:solidFill>
                  <a:srgbClr val="C00000"/>
                </a:solidFill>
              </a:rPr>
              <a:t> </a:t>
            </a:r>
            <a:r>
              <a:rPr lang="en-US" b="1" dirty="0" err="1">
                <a:solidFill>
                  <a:srgbClr val="C00000"/>
                </a:solidFill>
              </a:rPr>
              <a:t>số</a:t>
            </a:r>
            <a:r>
              <a:rPr lang="en-US" b="1" dirty="0">
                <a:solidFill>
                  <a:srgbClr val="C00000"/>
                </a:solidFill>
              </a:rPr>
              <a:t> </a:t>
            </a:r>
            <a:r>
              <a:rPr lang="en-US" b="1" dirty="0" err="1">
                <a:solidFill>
                  <a:srgbClr val="C00000"/>
                </a:solidFill>
              </a:rPr>
              <a:t>cùng</a:t>
            </a:r>
            <a:r>
              <a:rPr lang="en-US" b="1" dirty="0">
                <a:solidFill>
                  <a:srgbClr val="C00000"/>
                </a:solidFill>
              </a:rPr>
              <a:t> </a:t>
            </a:r>
            <a:r>
              <a:rPr lang="en-US" b="1" dirty="0" err="1">
                <a:solidFill>
                  <a:srgbClr val="C00000"/>
                </a:solidFill>
              </a:rPr>
              <a:t>phần</a:t>
            </a:r>
            <a:r>
              <a:rPr lang="en-US" b="1" dirty="0">
                <a:solidFill>
                  <a:srgbClr val="C00000"/>
                </a:solidFill>
              </a:rPr>
              <a:t> </a:t>
            </a:r>
            <a:r>
              <a:rPr lang="en-US" b="1" dirty="0" err="1">
                <a:solidFill>
                  <a:srgbClr val="C00000"/>
                </a:solidFill>
              </a:rPr>
              <a:t>mềm</a:t>
            </a:r>
            <a:r>
              <a:rPr lang="en-US" b="1" dirty="0">
                <a:solidFill>
                  <a:srgbClr val="C00000"/>
                </a:solidFill>
              </a:rPr>
              <a:t> </a:t>
            </a:r>
            <a:r>
              <a:rPr lang="en-US" b="1" dirty="0" err="1">
                <a:solidFill>
                  <a:srgbClr val="C00000"/>
                </a:solidFill>
              </a:rPr>
              <a:t>hệ</a:t>
            </a:r>
            <a:r>
              <a:rPr lang="en-US" b="1" dirty="0">
                <a:solidFill>
                  <a:srgbClr val="C00000"/>
                </a:solidFill>
              </a:rPr>
              <a:t> </a:t>
            </a:r>
            <a:r>
              <a:rPr lang="en-US" b="1" dirty="0" err="1">
                <a:solidFill>
                  <a:srgbClr val="C00000"/>
                </a:solidFill>
              </a:rPr>
              <a:t>thống,công</a:t>
            </a:r>
            <a:r>
              <a:rPr lang="en-US" b="1" dirty="0">
                <a:solidFill>
                  <a:srgbClr val="C00000"/>
                </a:solidFill>
              </a:rPr>
              <a:t> </a:t>
            </a:r>
            <a:r>
              <a:rPr lang="en-US" b="1" dirty="0" err="1">
                <a:solidFill>
                  <a:srgbClr val="C00000"/>
                </a:solidFill>
              </a:rPr>
              <a:t>cụ</a:t>
            </a:r>
            <a:r>
              <a:rPr lang="en-US" b="1" dirty="0">
                <a:solidFill>
                  <a:srgbClr val="C00000"/>
                </a:solidFill>
              </a:rPr>
              <a:t> ,</a:t>
            </a:r>
            <a:r>
              <a:rPr lang="en-US" b="1" dirty="0" err="1">
                <a:solidFill>
                  <a:srgbClr val="C00000"/>
                </a:solidFill>
              </a:rPr>
              <a:t>ứng</a:t>
            </a:r>
            <a:r>
              <a:rPr lang="en-US" b="1" dirty="0">
                <a:solidFill>
                  <a:srgbClr val="C00000"/>
                </a:solidFill>
              </a:rPr>
              <a:t> </a:t>
            </a:r>
            <a:r>
              <a:rPr lang="en-US" b="1" dirty="0" err="1">
                <a:solidFill>
                  <a:srgbClr val="C00000"/>
                </a:solidFill>
              </a:rPr>
              <a:t>dụng</a:t>
            </a:r>
            <a:r>
              <a:rPr lang="en-US" b="1" dirty="0">
                <a:solidFill>
                  <a:srgbClr val="C00000"/>
                </a:solidFill>
              </a:rPr>
              <a:t> ,</a:t>
            </a:r>
            <a:r>
              <a:rPr lang="en-US" b="1" dirty="0" err="1">
                <a:solidFill>
                  <a:srgbClr val="C00000"/>
                </a:solidFill>
              </a:rPr>
              <a:t>các</a:t>
            </a:r>
            <a:r>
              <a:rPr lang="en-US" b="1" dirty="0">
                <a:solidFill>
                  <a:srgbClr val="C00000"/>
                </a:solidFill>
              </a:rPr>
              <a:t> </a:t>
            </a:r>
            <a:r>
              <a:rPr lang="en-US" b="1" dirty="0" err="1">
                <a:solidFill>
                  <a:srgbClr val="C00000"/>
                </a:solidFill>
              </a:rPr>
              <a:t>hệ</a:t>
            </a:r>
            <a:r>
              <a:rPr lang="en-US" b="1" dirty="0">
                <a:solidFill>
                  <a:srgbClr val="C00000"/>
                </a:solidFill>
              </a:rPr>
              <a:t> </a:t>
            </a:r>
            <a:r>
              <a:rPr lang="en-US" b="1" dirty="0" err="1">
                <a:solidFill>
                  <a:srgbClr val="C00000"/>
                </a:solidFill>
              </a:rPr>
              <a:t>quản</a:t>
            </a:r>
            <a:r>
              <a:rPr lang="en-US" b="1" dirty="0">
                <a:solidFill>
                  <a:srgbClr val="C00000"/>
                </a:solidFill>
              </a:rPr>
              <a:t> </a:t>
            </a:r>
            <a:r>
              <a:rPr lang="en-US" b="1" dirty="0" err="1">
                <a:solidFill>
                  <a:srgbClr val="C00000"/>
                </a:solidFill>
              </a:rPr>
              <a:t>trị</a:t>
            </a:r>
            <a:r>
              <a:rPr lang="en-US" b="1" dirty="0">
                <a:solidFill>
                  <a:srgbClr val="C00000"/>
                </a:solidFill>
              </a:rPr>
              <a:t> </a:t>
            </a:r>
            <a:r>
              <a:rPr lang="en-US" b="1" dirty="0" err="1">
                <a:solidFill>
                  <a:srgbClr val="C00000"/>
                </a:solidFill>
              </a:rPr>
              <a:t>cơ</a:t>
            </a:r>
            <a:r>
              <a:rPr lang="en-US" b="1" dirty="0">
                <a:solidFill>
                  <a:srgbClr val="C00000"/>
                </a:solidFill>
              </a:rPr>
              <a:t> </a:t>
            </a:r>
            <a:r>
              <a:rPr lang="en-US" b="1" dirty="0" err="1">
                <a:solidFill>
                  <a:srgbClr val="C00000"/>
                </a:solidFill>
              </a:rPr>
              <a:t>sở</a:t>
            </a:r>
            <a:r>
              <a:rPr lang="en-US" b="1" dirty="0">
                <a:solidFill>
                  <a:srgbClr val="C00000"/>
                </a:solidFill>
              </a:rPr>
              <a:t> </a:t>
            </a:r>
            <a:r>
              <a:rPr lang="en-US" b="1" dirty="0" err="1">
                <a:solidFill>
                  <a:srgbClr val="C00000"/>
                </a:solidFill>
              </a:rPr>
              <a:t>dữ</a:t>
            </a:r>
            <a:r>
              <a:rPr lang="en-US" b="1" dirty="0">
                <a:solidFill>
                  <a:srgbClr val="C00000"/>
                </a:solidFill>
              </a:rPr>
              <a:t> </a:t>
            </a:r>
            <a:r>
              <a:rPr lang="en-US" b="1" dirty="0" err="1">
                <a:solidFill>
                  <a:srgbClr val="C00000"/>
                </a:solidFill>
              </a:rPr>
              <a:t>liệu</a:t>
            </a:r>
            <a:r>
              <a:rPr lang="en-US" b="1" dirty="0">
                <a:solidFill>
                  <a:srgbClr val="C00000"/>
                </a:solidFill>
              </a:rPr>
              <a:t>,…</a:t>
            </a:r>
            <a:r>
              <a:rPr lang="en-US" b="1" dirty="0" err="1">
                <a:solidFill>
                  <a:srgbClr val="C00000"/>
                </a:solidFill>
              </a:rPr>
              <a:t>và</a:t>
            </a:r>
            <a:r>
              <a:rPr lang="en-US" b="1" dirty="0">
                <a:solidFill>
                  <a:srgbClr val="C00000"/>
                </a:solidFill>
              </a:rPr>
              <a:t> </a:t>
            </a:r>
            <a:r>
              <a:rPr lang="en-US" b="1" dirty="0" err="1">
                <a:solidFill>
                  <a:srgbClr val="C00000"/>
                </a:solidFill>
              </a:rPr>
              <a:t>sự</a:t>
            </a:r>
            <a:r>
              <a:rPr lang="en-US" b="1" dirty="0">
                <a:solidFill>
                  <a:srgbClr val="C00000"/>
                </a:solidFill>
              </a:rPr>
              <a:t> </a:t>
            </a:r>
            <a:r>
              <a:rPr lang="en-US" b="1" dirty="0" err="1">
                <a:solidFill>
                  <a:srgbClr val="C00000"/>
                </a:solidFill>
              </a:rPr>
              <a:t>phát</a:t>
            </a:r>
            <a:r>
              <a:rPr lang="en-US" b="1" dirty="0">
                <a:solidFill>
                  <a:srgbClr val="C00000"/>
                </a:solidFill>
              </a:rPr>
              <a:t> </a:t>
            </a:r>
            <a:r>
              <a:rPr lang="en-US" b="1" dirty="0" err="1">
                <a:solidFill>
                  <a:srgbClr val="C00000"/>
                </a:solidFill>
              </a:rPr>
              <a:t>triển</a:t>
            </a:r>
            <a:r>
              <a:rPr lang="en-US" b="1" dirty="0">
                <a:solidFill>
                  <a:srgbClr val="C00000"/>
                </a:solidFill>
              </a:rPr>
              <a:t> </a:t>
            </a:r>
            <a:r>
              <a:rPr lang="en-US" b="1" dirty="0" err="1">
                <a:solidFill>
                  <a:srgbClr val="C00000"/>
                </a:solidFill>
              </a:rPr>
              <a:t>mang</a:t>
            </a:r>
            <a:r>
              <a:rPr lang="en-US" b="1" dirty="0">
                <a:solidFill>
                  <a:srgbClr val="C00000"/>
                </a:solidFill>
              </a:rPr>
              <a:t> </a:t>
            </a:r>
            <a:r>
              <a:rPr lang="en-US" b="1" dirty="0" err="1">
                <a:solidFill>
                  <a:srgbClr val="C00000"/>
                </a:solidFill>
              </a:rPr>
              <a:t>tính</a:t>
            </a:r>
            <a:r>
              <a:rPr lang="en-US" b="1" dirty="0">
                <a:solidFill>
                  <a:srgbClr val="C00000"/>
                </a:solidFill>
              </a:rPr>
              <a:t> </a:t>
            </a:r>
            <a:r>
              <a:rPr lang="en-US" b="1" dirty="0" err="1">
                <a:solidFill>
                  <a:srgbClr val="C00000"/>
                </a:solidFill>
              </a:rPr>
              <a:t>bùng</a:t>
            </a:r>
            <a:r>
              <a:rPr lang="en-US" b="1" dirty="0">
                <a:solidFill>
                  <a:srgbClr val="C00000"/>
                </a:solidFill>
              </a:rPr>
              <a:t> </a:t>
            </a:r>
            <a:r>
              <a:rPr lang="en-US" b="1" dirty="0" err="1">
                <a:solidFill>
                  <a:srgbClr val="C00000"/>
                </a:solidFill>
              </a:rPr>
              <a:t>nổ</a:t>
            </a:r>
            <a:r>
              <a:rPr lang="en-US" b="1" dirty="0">
                <a:solidFill>
                  <a:srgbClr val="C00000"/>
                </a:solidFill>
              </a:rPr>
              <a:t> </a:t>
            </a:r>
            <a:r>
              <a:rPr lang="en-US" b="1" dirty="0" err="1">
                <a:solidFill>
                  <a:srgbClr val="C00000"/>
                </a:solidFill>
              </a:rPr>
              <a:t>mạng</a:t>
            </a:r>
            <a:r>
              <a:rPr lang="en-US" b="1" dirty="0">
                <a:solidFill>
                  <a:srgbClr val="C00000"/>
                </a:solidFill>
              </a:rPr>
              <a:t> </a:t>
            </a:r>
            <a:r>
              <a:rPr lang="en-US" b="1" dirty="0" err="1">
                <a:solidFill>
                  <a:srgbClr val="C00000"/>
                </a:solidFill>
              </a:rPr>
              <a:t>máy</a:t>
            </a:r>
            <a:r>
              <a:rPr lang="en-US" b="1" dirty="0">
                <a:solidFill>
                  <a:srgbClr val="C00000"/>
                </a:solidFill>
              </a:rPr>
              <a:t> </a:t>
            </a:r>
            <a:r>
              <a:rPr lang="en-US" b="1" dirty="0" err="1">
                <a:solidFill>
                  <a:srgbClr val="C00000"/>
                </a:solidFill>
              </a:rPr>
              <a:t>tính</a:t>
            </a:r>
            <a:r>
              <a:rPr lang="en-US" b="1" dirty="0">
                <a:solidFill>
                  <a:srgbClr val="C00000"/>
                </a:solidFill>
              </a:rPr>
              <a:t> </a:t>
            </a:r>
            <a:r>
              <a:rPr lang="en-US" b="1" dirty="0" err="1">
                <a:solidFill>
                  <a:srgbClr val="C00000"/>
                </a:solidFill>
              </a:rPr>
              <a:t>và</a:t>
            </a:r>
            <a:r>
              <a:rPr lang="en-US" b="1" dirty="0">
                <a:solidFill>
                  <a:srgbClr val="C00000"/>
                </a:solidFill>
              </a:rPr>
              <a:t> internet </a:t>
            </a:r>
            <a:r>
              <a:rPr lang="en-US" b="1" dirty="0" err="1">
                <a:solidFill>
                  <a:srgbClr val="C00000"/>
                </a:solidFill>
              </a:rPr>
              <a:t>là</a:t>
            </a:r>
            <a:r>
              <a:rPr lang="en-US" b="1" dirty="0">
                <a:solidFill>
                  <a:srgbClr val="C00000"/>
                </a:solidFill>
              </a:rPr>
              <a:t> </a:t>
            </a:r>
            <a:r>
              <a:rPr lang="en-US" b="1" dirty="0" err="1">
                <a:solidFill>
                  <a:srgbClr val="C00000"/>
                </a:solidFill>
              </a:rPr>
              <a:t>những</a:t>
            </a:r>
            <a:r>
              <a:rPr lang="en-US" b="1" dirty="0">
                <a:solidFill>
                  <a:srgbClr val="C00000"/>
                </a:solidFill>
              </a:rPr>
              <a:t> </a:t>
            </a:r>
            <a:r>
              <a:rPr lang="en-US" b="1" dirty="0" err="1">
                <a:solidFill>
                  <a:srgbClr val="C00000"/>
                </a:solidFill>
              </a:rPr>
              <a:t>yếu</a:t>
            </a:r>
            <a:r>
              <a:rPr lang="en-US" b="1" dirty="0">
                <a:solidFill>
                  <a:srgbClr val="C00000"/>
                </a:solidFill>
              </a:rPr>
              <a:t> </a:t>
            </a:r>
            <a:r>
              <a:rPr lang="en-US" b="1" dirty="0" err="1">
                <a:solidFill>
                  <a:srgbClr val="C00000"/>
                </a:solidFill>
              </a:rPr>
              <a:t>tố</a:t>
            </a:r>
            <a:r>
              <a:rPr lang="en-US" b="1" dirty="0">
                <a:solidFill>
                  <a:srgbClr val="C00000"/>
                </a:solidFill>
              </a:rPr>
              <a:t> </a:t>
            </a:r>
            <a:r>
              <a:rPr lang="en-US" b="1" dirty="0" err="1">
                <a:solidFill>
                  <a:srgbClr val="C00000"/>
                </a:solidFill>
              </a:rPr>
              <a:t>quyết</a:t>
            </a:r>
            <a:r>
              <a:rPr lang="en-US" b="1" dirty="0">
                <a:solidFill>
                  <a:srgbClr val="C00000"/>
                </a:solidFill>
              </a:rPr>
              <a:t> </a:t>
            </a:r>
            <a:r>
              <a:rPr lang="en-US" b="1" dirty="0" err="1">
                <a:solidFill>
                  <a:srgbClr val="C00000"/>
                </a:solidFill>
              </a:rPr>
              <a:t>định</a:t>
            </a:r>
            <a:r>
              <a:rPr lang="en-US" b="1" dirty="0">
                <a:solidFill>
                  <a:srgbClr val="C00000"/>
                </a:solidFill>
              </a:rPr>
              <a:t> </a:t>
            </a:r>
            <a:r>
              <a:rPr lang="en-US" b="1" dirty="0" err="1">
                <a:solidFill>
                  <a:srgbClr val="C00000"/>
                </a:solidFill>
              </a:rPr>
              <a:t>không</a:t>
            </a:r>
            <a:r>
              <a:rPr lang="en-US" b="1" dirty="0">
                <a:solidFill>
                  <a:srgbClr val="C00000"/>
                </a:solidFill>
              </a:rPr>
              <a:t> </a:t>
            </a:r>
            <a:r>
              <a:rPr lang="en-US" b="1" dirty="0" err="1">
                <a:solidFill>
                  <a:srgbClr val="C00000"/>
                </a:solidFill>
              </a:rPr>
              <a:t>thể</a:t>
            </a:r>
            <a:r>
              <a:rPr lang="en-US" b="1" dirty="0">
                <a:solidFill>
                  <a:srgbClr val="C00000"/>
                </a:solidFill>
              </a:rPr>
              <a:t> </a:t>
            </a:r>
            <a:r>
              <a:rPr lang="en-US" b="1" dirty="0" err="1">
                <a:solidFill>
                  <a:srgbClr val="C00000"/>
                </a:solidFill>
              </a:rPr>
              <a:t>thiếu</a:t>
            </a:r>
            <a:r>
              <a:rPr lang="en-US" b="1" dirty="0">
                <a:solidFill>
                  <a:srgbClr val="C00000"/>
                </a:solidFill>
              </a:rPr>
              <a:t> </a:t>
            </a:r>
            <a:r>
              <a:rPr lang="en-US" b="1" dirty="0" err="1">
                <a:solidFill>
                  <a:srgbClr val="C00000"/>
                </a:solidFill>
              </a:rPr>
              <a:t>trong</a:t>
            </a:r>
            <a:r>
              <a:rPr lang="en-US" b="1" dirty="0">
                <a:solidFill>
                  <a:srgbClr val="C00000"/>
                </a:solidFill>
              </a:rPr>
              <a:t> </a:t>
            </a:r>
            <a:r>
              <a:rPr lang="en-US" b="1" dirty="0" err="1">
                <a:solidFill>
                  <a:srgbClr val="C00000"/>
                </a:solidFill>
              </a:rPr>
              <a:t>xã</a:t>
            </a:r>
            <a:r>
              <a:rPr lang="en-US" b="1" dirty="0">
                <a:solidFill>
                  <a:srgbClr val="C00000"/>
                </a:solidFill>
              </a:rPr>
              <a:t> </a:t>
            </a:r>
            <a:r>
              <a:rPr lang="en-US" b="1" dirty="0" err="1">
                <a:solidFill>
                  <a:srgbClr val="C00000"/>
                </a:solidFill>
              </a:rPr>
              <a:t>hội</a:t>
            </a:r>
            <a:r>
              <a:rPr lang="en-US" b="1" dirty="0">
                <a:solidFill>
                  <a:srgbClr val="C00000"/>
                </a:solidFill>
              </a:rPr>
              <a:t> </a:t>
            </a:r>
            <a:r>
              <a:rPr lang="en-US" b="1" dirty="0" err="1">
                <a:solidFill>
                  <a:srgbClr val="C00000"/>
                </a:solidFill>
              </a:rPr>
              <a:t>hiện</a:t>
            </a:r>
            <a:r>
              <a:rPr lang="en-US" b="1" dirty="0">
                <a:solidFill>
                  <a:srgbClr val="C00000"/>
                </a:solidFill>
              </a:rPr>
              <a:t> nay .</a:t>
            </a:r>
          </a:p>
          <a:p>
            <a:pPr marL="457200" indent="-457200">
              <a:buFont typeface="Wingdings" panose="05000000000000000000" pitchFamily="2" charset="2"/>
              <a:buChar char="ü"/>
            </a:pPr>
            <a:r>
              <a:rPr lang="en-US" b="1" dirty="0">
                <a:solidFill>
                  <a:srgbClr val="C00000"/>
                </a:solidFill>
              </a:rPr>
              <a:t>(The rapid development of hardware </a:t>
            </a:r>
            <a:r>
              <a:rPr lang="en-US" b="1" dirty="0" err="1">
                <a:solidFill>
                  <a:srgbClr val="C00000"/>
                </a:solidFill>
              </a:rPr>
              <a:t>systems,digital</a:t>
            </a:r>
            <a:r>
              <a:rPr lang="en-US" b="1" dirty="0">
                <a:solidFill>
                  <a:srgbClr val="C00000"/>
                </a:solidFill>
              </a:rPr>
              <a:t> </a:t>
            </a:r>
            <a:r>
              <a:rPr lang="en-US" b="1" dirty="0" err="1">
                <a:solidFill>
                  <a:srgbClr val="C00000"/>
                </a:solidFill>
              </a:rPr>
              <a:t>devices,system</a:t>
            </a:r>
            <a:r>
              <a:rPr lang="en-US" b="1" dirty="0">
                <a:solidFill>
                  <a:srgbClr val="C00000"/>
                </a:solidFill>
              </a:rPr>
              <a:t> software ,tools applications database management systems, </a:t>
            </a:r>
            <a:r>
              <a:rPr lang="en-US" b="1" dirty="0" err="1">
                <a:solidFill>
                  <a:srgbClr val="C00000"/>
                </a:solidFill>
              </a:rPr>
              <a:t>etc</a:t>
            </a:r>
            <a:r>
              <a:rPr lang="en-US" b="1" dirty="0">
                <a:solidFill>
                  <a:srgbClr val="C00000"/>
                </a:solidFill>
              </a:rPr>
              <a:t> and the explosive growth of computer networks and the internet is an indispensable and crucial element in today’s society).</a:t>
            </a:r>
          </a:p>
          <a:p>
            <a:pPr marL="457200" indent="-457200">
              <a:buFont typeface="Wingdings" panose="05000000000000000000" pitchFamily="2" charset="2"/>
              <a:buChar char="ü"/>
            </a:pPr>
            <a:endParaRPr lang="en-US" dirty="0"/>
          </a:p>
        </p:txBody>
      </p:sp>
      <p:sp>
        <p:nvSpPr>
          <p:cNvPr id="4" name="TextBox 3">
            <a:extLst>
              <a:ext uri="{FF2B5EF4-FFF2-40B4-BE49-F238E27FC236}">
                <a16:creationId xmlns:a16="http://schemas.microsoft.com/office/drawing/2014/main" id="{222C4451-24B4-7C9C-D9DE-90FB170F4C58}"/>
              </a:ext>
            </a:extLst>
          </p:cNvPr>
          <p:cNvSpPr txBox="1"/>
          <p:nvPr/>
        </p:nvSpPr>
        <p:spPr>
          <a:xfrm>
            <a:off x="1063257" y="0"/>
            <a:ext cx="7164429" cy="1384995"/>
          </a:xfrm>
          <a:prstGeom prst="rect">
            <a:avLst/>
          </a:prstGeom>
          <a:noFill/>
        </p:spPr>
        <p:txBody>
          <a:bodyPr wrap="square" rtlCol="0">
            <a:spAutoFit/>
          </a:bodyPr>
          <a:lstStyle/>
          <a:p>
            <a:r>
              <a:rPr lang="en-US" sz="2800" b="1" dirty="0">
                <a:solidFill>
                  <a:srgbClr val="00B050"/>
                </a:solidFill>
              </a:rPr>
              <a:t>b ,</a:t>
            </a:r>
            <a:r>
              <a:rPr lang="en-US" sz="2800" b="1" dirty="0" err="1">
                <a:solidFill>
                  <a:srgbClr val="00B050"/>
                </a:solidFill>
              </a:rPr>
              <a:t>Một</a:t>
            </a:r>
            <a:r>
              <a:rPr lang="en-US" sz="2800" b="1" dirty="0">
                <a:solidFill>
                  <a:srgbClr val="00B050"/>
                </a:solidFill>
              </a:rPr>
              <a:t> </a:t>
            </a:r>
            <a:r>
              <a:rPr lang="en-US" sz="2800" b="1" dirty="0" err="1">
                <a:solidFill>
                  <a:srgbClr val="00B050"/>
                </a:solidFill>
              </a:rPr>
              <a:t>số</a:t>
            </a:r>
            <a:r>
              <a:rPr lang="en-US" sz="2800" b="1" dirty="0">
                <a:solidFill>
                  <a:srgbClr val="00B050"/>
                </a:solidFill>
              </a:rPr>
              <a:t> </a:t>
            </a:r>
            <a:r>
              <a:rPr lang="en-US" sz="2800" b="1" dirty="0" err="1">
                <a:solidFill>
                  <a:srgbClr val="00B050"/>
                </a:solidFill>
              </a:rPr>
              <a:t>thành</a:t>
            </a:r>
            <a:r>
              <a:rPr lang="en-US" sz="2800" b="1" dirty="0">
                <a:solidFill>
                  <a:srgbClr val="00B050"/>
                </a:solidFill>
              </a:rPr>
              <a:t> </a:t>
            </a:r>
            <a:r>
              <a:rPr lang="en-US" sz="2800" b="1" dirty="0" err="1">
                <a:solidFill>
                  <a:srgbClr val="00B050"/>
                </a:solidFill>
              </a:rPr>
              <a:t>tựu</a:t>
            </a:r>
            <a:r>
              <a:rPr lang="en-US" sz="2800" b="1" dirty="0">
                <a:solidFill>
                  <a:srgbClr val="00B050"/>
                </a:solidFill>
              </a:rPr>
              <a:t> </a:t>
            </a:r>
            <a:r>
              <a:rPr lang="en-US" sz="2800" b="1" dirty="0" err="1">
                <a:solidFill>
                  <a:srgbClr val="00B050"/>
                </a:solidFill>
              </a:rPr>
              <a:t>phát</a:t>
            </a:r>
            <a:r>
              <a:rPr lang="en-US" sz="2800" b="1" dirty="0">
                <a:solidFill>
                  <a:srgbClr val="00B050"/>
                </a:solidFill>
              </a:rPr>
              <a:t> </a:t>
            </a:r>
            <a:r>
              <a:rPr lang="en-US" sz="2800" b="1" dirty="0" err="1">
                <a:solidFill>
                  <a:srgbClr val="00B050"/>
                </a:solidFill>
              </a:rPr>
              <a:t>triển</a:t>
            </a:r>
            <a:r>
              <a:rPr lang="en-US" sz="2800" b="1" dirty="0">
                <a:solidFill>
                  <a:srgbClr val="00B050"/>
                </a:solidFill>
              </a:rPr>
              <a:t> </a:t>
            </a:r>
            <a:r>
              <a:rPr lang="en-US" sz="2800" b="1" dirty="0" err="1">
                <a:solidFill>
                  <a:srgbClr val="00B050"/>
                </a:solidFill>
              </a:rPr>
              <a:t>của</a:t>
            </a:r>
            <a:r>
              <a:rPr lang="en-US" sz="2800" b="1" dirty="0">
                <a:solidFill>
                  <a:srgbClr val="00B050"/>
                </a:solidFill>
              </a:rPr>
              <a:t> tin </a:t>
            </a:r>
            <a:r>
              <a:rPr lang="en-US" sz="2800" b="1" dirty="0" err="1">
                <a:solidFill>
                  <a:srgbClr val="00B050"/>
                </a:solidFill>
              </a:rPr>
              <a:t>học</a:t>
            </a:r>
            <a:endParaRPr lang="en-US" sz="2800" b="1" dirty="0">
              <a:solidFill>
                <a:srgbClr val="00B050"/>
              </a:solidFill>
            </a:endParaRPr>
          </a:p>
          <a:p>
            <a:r>
              <a:rPr lang="en-US" sz="2800" b="1" dirty="0">
                <a:solidFill>
                  <a:srgbClr val="00B050"/>
                </a:solidFill>
              </a:rPr>
              <a:t>  (Some achievements in the development of information technology).</a:t>
            </a:r>
          </a:p>
        </p:txBody>
      </p:sp>
      <p:sp>
        <p:nvSpPr>
          <p:cNvPr id="7" name="TextBox 6">
            <a:extLst>
              <a:ext uri="{FF2B5EF4-FFF2-40B4-BE49-F238E27FC236}">
                <a16:creationId xmlns:a16="http://schemas.microsoft.com/office/drawing/2014/main" id="{26A248AB-73CC-6E16-EB02-684D123B30A3}"/>
              </a:ext>
            </a:extLst>
          </p:cNvPr>
          <p:cNvSpPr txBox="1"/>
          <p:nvPr/>
        </p:nvSpPr>
        <p:spPr>
          <a:xfrm>
            <a:off x="106326" y="6411432"/>
            <a:ext cx="4271939" cy="646331"/>
          </a:xfrm>
          <a:prstGeom prst="rect">
            <a:avLst/>
          </a:prstGeom>
          <a:noFill/>
        </p:spPr>
        <p:txBody>
          <a:bodyPr wrap="non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pic>
        <p:nvPicPr>
          <p:cNvPr id="9" name="Picture 8">
            <a:extLst>
              <a:ext uri="{FF2B5EF4-FFF2-40B4-BE49-F238E27FC236}">
                <a16:creationId xmlns:a16="http://schemas.microsoft.com/office/drawing/2014/main" id="{B0A0F94C-1FF1-D023-F872-E0C9CF4D6512}"/>
              </a:ext>
            </a:extLst>
          </p:cNvPr>
          <p:cNvPicPr>
            <a:picLocks noChangeAspect="1"/>
          </p:cNvPicPr>
          <p:nvPr/>
        </p:nvPicPr>
        <p:blipFill>
          <a:blip r:embed="rId2"/>
          <a:stretch>
            <a:fillRect/>
          </a:stretch>
        </p:blipFill>
        <p:spPr>
          <a:xfrm>
            <a:off x="5633988" y="5369442"/>
            <a:ext cx="2593698" cy="1482113"/>
          </a:xfrm>
          <a:prstGeom prst="rect">
            <a:avLst/>
          </a:prstGeom>
        </p:spPr>
      </p:pic>
    </p:spTree>
    <p:extLst>
      <p:ext uri="{BB962C8B-B14F-4D97-AF65-F5344CB8AC3E}">
        <p14:creationId xmlns:p14="http://schemas.microsoft.com/office/powerpoint/2010/main" val="2259367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ành tựu nổi bật của Tin học">
            <a:hlinkClick r:id="" action="ppaction://media"/>
            <a:extLst>
              <a:ext uri="{FF2B5EF4-FFF2-40B4-BE49-F238E27FC236}">
                <a16:creationId xmlns:a16="http://schemas.microsoft.com/office/drawing/2014/main" id="{BCACC0C0-5381-1C8A-933B-CDE4A152BB52}"/>
              </a:ext>
            </a:extLst>
          </p:cNvPr>
          <p:cNvPicPr>
            <a:picLocks noRot="1" noChangeAspect="1"/>
          </p:cNvPicPr>
          <p:nvPr>
            <a:videoFile r:link="rId1"/>
          </p:nvPr>
        </p:nvPicPr>
        <p:blipFill>
          <a:blip r:embed="rId3"/>
          <a:stretch>
            <a:fillRect/>
          </a:stretch>
        </p:blipFill>
        <p:spPr>
          <a:xfrm>
            <a:off x="705282" y="1594301"/>
            <a:ext cx="6494509" cy="3669398"/>
          </a:xfrm>
          <a:prstGeom prst="rect">
            <a:avLst/>
          </a:prstGeom>
        </p:spPr>
      </p:pic>
      <p:sp>
        <p:nvSpPr>
          <p:cNvPr id="5" name="TextBox 4">
            <a:extLst>
              <a:ext uri="{FF2B5EF4-FFF2-40B4-BE49-F238E27FC236}">
                <a16:creationId xmlns:a16="http://schemas.microsoft.com/office/drawing/2014/main" id="{D08AB22C-983F-C744-D9ED-EC9F05DBBA77}"/>
              </a:ext>
            </a:extLst>
          </p:cNvPr>
          <p:cNvSpPr txBox="1"/>
          <p:nvPr/>
        </p:nvSpPr>
        <p:spPr>
          <a:xfrm>
            <a:off x="2015231" y="639192"/>
            <a:ext cx="1856214" cy="584775"/>
          </a:xfrm>
          <a:prstGeom prst="rect">
            <a:avLst/>
          </a:prstGeom>
          <a:noFill/>
        </p:spPr>
        <p:txBody>
          <a:bodyPr wrap="none" rtlCol="0">
            <a:spAutoFit/>
          </a:bodyPr>
          <a:lstStyle/>
          <a:p>
            <a:r>
              <a:rPr lang="en-US" sz="3200" dirty="0"/>
              <a:t>* </a:t>
            </a:r>
            <a:r>
              <a:rPr lang="en-US" sz="3200" b="1" dirty="0"/>
              <a:t>VIDEO :</a:t>
            </a:r>
          </a:p>
        </p:txBody>
      </p:sp>
      <p:sp>
        <p:nvSpPr>
          <p:cNvPr id="6" name="TextBox 5">
            <a:extLst>
              <a:ext uri="{FF2B5EF4-FFF2-40B4-BE49-F238E27FC236}">
                <a16:creationId xmlns:a16="http://schemas.microsoft.com/office/drawing/2014/main" id="{93581FFB-CE22-A484-46F0-F429ADE8E297}"/>
              </a:ext>
            </a:extLst>
          </p:cNvPr>
          <p:cNvSpPr txBox="1"/>
          <p:nvPr/>
        </p:nvSpPr>
        <p:spPr>
          <a:xfrm>
            <a:off x="4052198" y="6326371"/>
            <a:ext cx="4271939" cy="646331"/>
          </a:xfrm>
          <a:prstGeom prst="rect">
            <a:avLst/>
          </a:prstGeom>
          <a:noFill/>
        </p:spPr>
        <p:txBody>
          <a:bodyPr wrap="none" rtlCol="0">
            <a:spAutoFit/>
          </a:bodyPr>
          <a:lstStyle/>
          <a:p>
            <a:r>
              <a:rPr lang="vi-VN" b="1" dirty="0">
                <a:solidFill>
                  <a:schemeClr val="accent1">
                    <a:lumMod val="75000"/>
                  </a:schemeClr>
                </a:solidFill>
              </a:rPr>
              <a:t>Nhóm 2 - Lớp 10A3 - THPT Cao Bá Quát</a:t>
            </a:r>
            <a:endParaRPr lang="en-US" b="1" dirty="0">
              <a:solidFill>
                <a:schemeClr val="accent1">
                  <a:lumMod val="75000"/>
                </a:schemeClr>
              </a:solidFill>
            </a:endParaRPr>
          </a:p>
          <a:p>
            <a:endParaRPr lang="en-US" dirty="0"/>
          </a:p>
        </p:txBody>
      </p:sp>
      <p:sp>
        <p:nvSpPr>
          <p:cNvPr id="3" name="Sun 2">
            <a:extLst>
              <a:ext uri="{FF2B5EF4-FFF2-40B4-BE49-F238E27FC236}">
                <a16:creationId xmlns:a16="http://schemas.microsoft.com/office/drawing/2014/main" id="{F4D6DB7D-CD3C-083C-CEB1-4C5B5F6F2DDF}"/>
              </a:ext>
            </a:extLst>
          </p:cNvPr>
          <p:cNvSpPr/>
          <p:nvPr/>
        </p:nvSpPr>
        <p:spPr>
          <a:xfrm>
            <a:off x="8544560" y="545499"/>
            <a:ext cx="1016000" cy="772160"/>
          </a:xfrm>
          <a:prstGeom prst="sun">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039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A90EF29-21E9-B246-F2B3-833558A33C11}"/>
              </a:ext>
            </a:extLst>
          </p:cNvPr>
          <p:cNvSpPr/>
          <p:nvPr/>
        </p:nvSpPr>
        <p:spPr>
          <a:xfrm>
            <a:off x="0" y="3296093"/>
            <a:ext cx="12192000" cy="35619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600" b="1" dirty="0"/>
              <a:t>     </a:t>
            </a:r>
          </a:p>
          <a:p>
            <a:r>
              <a:rPr lang="en-US" sz="16600" b="1" dirty="0"/>
              <a:t>      </a:t>
            </a:r>
          </a:p>
        </p:txBody>
      </p:sp>
      <p:sp>
        <p:nvSpPr>
          <p:cNvPr id="21" name="TextBox 20">
            <a:extLst>
              <a:ext uri="{FF2B5EF4-FFF2-40B4-BE49-F238E27FC236}">
                <a16:creationId xmlns:a16="http://schemas.microsoft.com/office/drawing/2014/main" id="{20637CD6-F25E-40D3-B4D3-EB754E39DC7B}"/>
              </a:ext>
            </a:extLst>
          </p:cNvPr>
          <p:cNvSpPr txBox="1"/>
          <p:nvPr/>
        </p:nvSpPr>
        <p:spPr>
          <a:xfrm>
            <a:off x="1935126" y="106326"/>
            <a:ext cx="6290807" cy="6494085"/>
          </a:xfrm>
          <a:prstGeom prst="rect">
            <a:avLst/>
          </a:prstGeom>
          <a:noFill/>
        </p:spPr>
        <p:txBody>
          <a:bodyPr wrap="square" rtlCol="0">
            <a:spAutoFit/>
          </a:bodyPr>
          <a:lstStyle/>
          <a:p>
            <a:pPr marL="571500" indent="-571500">
              <a:buFont typeface="Arial" panose="020B0604020202020204" pitchFamily="34" charset="0"/>
              <a:buChar char="•"/>
            </a:pPr>
            <a:r>
              <a:rPr lang="en-US" sz="4000" dirty="0"/>
              <a:t> </a:t>
            </a:r>
            <a:r>
              <a:rPr lang="en-US" sz="4000" b="1" dirty="0"/>
              <a:t>THÀNH VIÊN NHÓM 2</a:t>
            </a:r>
          </a:p>
          <a:p>
            <a:r>
              <a:rPr lang="en-US" sz="4000" i="1" dirty="0"/>
              <a:t>-     </a:t>
            </a:r>
            <a:r>
              <a:rPr lang="en-US" sz="4000" i="1" dirty="0">
                <a:effectLst>
                  <a:outerShdw blurRad="38100" dist="38100" dir="2700000" algn="tl">
                    <a:srgbClr val="000000">
                      <a:alpha val="43137"/>
                    </a:srgbClr>
                  </a:outerShdw>
                </a:effectLst>
              </a:rPr>
              <a:t>Thanh Hằng</a:t>
            </a:r>
          </a:p>
          <a:p>
            <a:r>
              <a:rPr lang="en-US" sz="4000" i="1" dirty="0">
                <a:effectLst>
                  <a:outerShdw blurRad="38100" dist="38100" dir="2700000" algn="tl">
                    <a:srgbClr val="000000">
                      <a:alpha val="43137"/>
                    </a:srgbClr>
                  </a:outerShdw>
                </a:effectLst>
              </a:rPr>
              <a:t>-  Bảo Châu </a:t>
            </a:r>
          </a:p>
          <a:p>
            <a:r>
              <a:rPr lang="en-US" sz="4000" i="1" dirty="0">
                <a:effectLst>
                  <a:outerShdw blurRad="38100" dist="38100" dir="2700000" algn="tl">
                    <a:srgbClr val="000000">
                      <a:alpha val="43137"/>
                    </a:srgbClr>
                  </a:outerShdw>
                </a:effectLst>
              </a:rPr>
              <a:t>-         Bảo Yến </a:t>
            </a:r>
          </a:p>
          <a:p>
            <a:r>
              <a:rPr lang="en-US" sz="4000" i="1" dirty="0">
                <a:effectLst>
                  <a:outerShdw blurRad="38100" dist="38100" dir="2700000" algn="tl">
                    <a:srgbClr val="000000">
                      <a:alpha val="43137"/>
                    </a:srgbClr>
                  </a:outerShdw>
                </a:effectLst>
              </a:rPr>
              <a:t>-      Kiều VY</a:t>
            </a:r>
          </a:p>
          <a:p>
            <a:endParaRPr lang="en-US" sz="4000" b="1" dirty="0"/>
          </a:p>
          <a:p>
            <a:r>
              <a:rPr lang="en-US" sz="8800" b="1" i="1" dirty="0"/>
              <a:t>   </a:t>
            </a:r>
            <a:r>
              <a:rPr lang="en-US" sz="8800" b="1" i="1" dirty="0">
                <a:solidFill>
                  <a:srgbClr val="FFFF00"/>
                </a:solidFill>
              </a:rPr>
              <a:t>THANK </a:t>
            </a:r>
          </a:p>
          <a:p>
            <a:r>
              <a:rPr lang="en-US" sz="8800" b="1" i="1" dirty="0">
                <a:solidFill>
                  <a:srgbClr val="FFFF00"/>
                </a:solidFill>
              </a:rPr>
              <a:t>YOU </a:t>
            </a:r>
            <a:endParaRPr lang="en-US" sz="8800" i="1" dirty="0">
              <a:solidFill>
                <a:srgbClr val="FFFF00"/>
              </a:solidFill>
            </a:endParaRPr>
          </a:p>
        </p:txBody>
      </p:sp>
      <p:pic>
        <p:nvPicPr>
          <p:cNvPr id="3" name="Picture 2">
            <a:extLst>
              <a:ext uri="{FF2B5EF4-FFF2-40B4-BE49-F238E27FC236}">
                <a16:creationId xmlns:a16="http://schemas.microsoft.com/office/drawing/2014/main" id="{946EA366-07C0-418B-A6EF-046631C5F3B5}"/>
              </a:ext>
            </a:extLst>
          </p:cNvPr>
          <p:cNvPicPr>
            <a:picLocks noChangeAspect="1"/>
          </p:cNvPicPr>
          <p:nvPr/>
        </p:nvPicPr>
        <p:blipFill>
          <a:blip r:embed="rId2"/>
          <a:stretch>
            <a:fillRect/>
          </a:stretch>
        </p:blipFill>
        <p:spPr>
          <a:xfrm>
            <a:off x="7847601" y="3296093"/>
            <a:ext cx="4344399" cy="3596197"/>
          </a:xfrm>
          <a:prstGeom prst="rect">
            <a:avLst/>
          </a:prstGeom>
        </p:spPr>
      </p:pic>
      <p:sp>
        <p:nvSpPr>
          <p:cNvPr id="4" name="Cloud 3">
            <a:extLst>
              <a:ext uri="{FF2B5EF4-FFF2-40B4-BE49-F238E27FC236}">
                <a16:creationId xmlns:a16="http://schemas.microsoft.com/office/drawing/2014/main" id="{BADC6A4B-565B-13D9-D592-1283BD0543D2}"/>
              </a:ext>
            </a:extLst>
          </p:cNvPr>
          <p:cNvSpPr/>
          <p:nvPr/>
        </p:nvSpPr>
        <p:spPr>
          <a:xfrm>
            <a:off x="6500003" y="1219422"/>
            <a:ext cx="1725930" cy="74295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Cloud 4">
            <a:extLst>
              <a:ext uri="{FF2B5EF4-FFF2-40B4-BE49-F238E27FC236}">
                <a16:creationId xmlns:a16="http://schemas.microsoft.com/office/drawing/2014/main" id="{428925EB-62DF-F58C-9F5E-19C04E204B65}"/>
              </a:ext>
            </a:extLst>
          </p:cNvPr>
          <p:cNvSpPr/>
          <p:nvPr/>
        </p:nvSpPr>
        <p:spPr>
          <a:xfrm>
            <a:off x="8926830" y="662940"/>
            <a:ext cx="1234229" cy="70866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46559971"/>
      </p:ext>
    </p:extLst>
  </p:cSld>
  <p:clrMapOvr>
    <a:masterClrMapping/>
  </p:clrMapOvr>
</p:sld>
</file>

<file path=ppt/theme/theme1.xml><?xml version="1.0" encoding="utf-8"?>
<a:theme xmlns:a="http://schemas.openxmlformats.org/drawingml/2006/main" name="Custom">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45331398_Win32_SL_V13" id="{C59E605D-C281-4A06-BDA0-E97A35AC3AA8}" vid="{25D1D206-DA25-4050-926A-BD6D3A1B50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A8381C-73EB-48EA-B45F-7B7C8C7DF409}">
  <ds:schemaRefs>
    <ds:schemaRef ds:uri="http://schemas.microsoft.com/sharepoint/v3/contenttype/forms"/>
  </ds:schemaRefs>
</ds:datastoreItem>
</file>

<file path=customXml/itemProps2.xml><?xml version="1.0" encoding="utf-8"?>
<ds:datastoreItem xmlns:ds="http://schemas.openxmlformats.org/officeDocument/2006/customXml" ds:itemID="{61E98C35-9ECE-4425-BCBA-00E118C705C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AA6A711-2C3F-4EC0-B88B-62D740851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Universal presentation</Template>
  <TotalTime>572</TotalTime>
  <Words>1498</Words>
  <Application>Microsoft Office PowerPoint</Application>
  <PresentationFormat>Widescreen</PresentationFormat>
  <Paragraphs>95</Paragraphs>
  <Slides>16</Slides>
  <Notes>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Tenorite</vt:lpstr>
      <vt:lpstr>Wingdings</vt:lpstr>
      <vt:lpstr>Custom</vt:lpstr>
      <vt:lpstr>Kính Chào Thầy Và Các Bạn   Lớp 10A03.  đến với bài thuyết trình của nhóm 2  welcome teacher and class 10A3 to the presentation by group 2</vt:lpstr>
      <vt:lpstr>BÀI 2:VAI TRÒ CỦA THIẾT BỊ THÔNG MINH VÀ TIN HỌC ĐỐI VỚI XÃ HỘI    Lesson two :The role of smart devices and informatics in society.</vt:lpstr>
      <vt:lpstr>Có 2 mục lục cần nắm : There are two key points to keep in mind</vt:lpstr>
      <vt:lpstr> 1.Thiết bị thông minh          Smart device  </vt:lpstr>
      <vt:lpstr>a.Thiết bị thông minh là hệ thống xử lí thông minh.     A smart device is an intelligent processing system</vt:lpstr>
      <vt:lpstr>PowerPoint Presentation</vt:lpstr>
      <vt:lpstr>Các ví dụ :người máy giao tiếp ngôn ngữ con người , xe tự hành thông minh ,tự điều khiển giảm tốc và giữ an toàn khi lái ,… - Example :Robot communicating in human language,intelligent,autononomous vehicles that automatically decelerate and maintain safety while driving,…</vt:lpstr>
      <vt:lpstr>b.Vai trò của thiết bị thông minh đối với xã hội trong công cuộc cách mạng công nghiệp thứ tư. (The role of smart devices in society during the four industrical revolution)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nk</dc:creator>
  <cp:lastModifiedBy>nk</cp:lastModifiedBy>
  <cp:revision>8</cp:revision>
  <dcterms:created xsi:type="dcterms:W3CDTF">2026-09-26T13:06:11Z</dcterms:created>
  <dcterms:modified xsi:type="dcterms:W3CDTF">2026-09-28T12:51:52Z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